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724" r:id="rId5"/>
    <p:sldMasterId id="2147483660" r:id="rId6"/>
    <p:sldMasterId id="2147483673" r:id="rId7"/>
  </p:sldMasterIdLst>
  <p:notesMasterIdLst>
    <p:notesMasterId r:id="rId33"/>
  </p:notesMasterIdLst>
  <p:sldIdLst>
    <p:sldId id="470" r:id="rId8"/>
    <p:sldId id="471" r:id="rId9"/>
    <p:sldId id="472" r:id="rId10"/>
    <p:sldId id="478" r:id="rId11"/>
    <p:sldId id="479" r:id="rId12"/>
    <p:sldId id="481" r:id="rId13"/>
    <p:sldId id="482" r:id="rId14"/>
    <p:sldId id="483" r:id="rId15"/>
    <p:sldId id="484" r:id="rId16"/>
    <p:sldId id="485" r:id="rId17"/>
    <p:sldId id="487" r:id="rId18"/>
    <p:sldId id="494" r:id="rId19"/>
    <p:sldId id="501" r:id="rId20"/>
    <p:sldId id="488" r:id="rId21"/>
    <p:sldId id="489" r:id="rId22"/>
    <p:sldId id="490" r:id="rId23"/>
    <p:sldId id="492" r:id="rId24"/>
    <p:sldId id="495" r:id="rId25"/>
    <p:sldId id="497" r:id="rId26"/>
    <p:sldId id="496" r:id="rId27"/>
    <p:sldId id="498" r:id="rId28"/>
    <p:sldId id="499" r:id="rId29"/>
    <p:sldId id="500" r:id="rId30"/>
    <p:sldId id="502" r:id="rId31"/>
    <p:sldId id="503" r:id="rId3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Arial" pitchFamily="34" charset="0"/>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Arial" pitchFamily="34" charset="0"/>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Arial" pitchFamily="34" charset="0"/>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Arial" pitchFamily="34" charset="0"/>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Arial" pitchFamily="34" charset="0"/>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Arial" pitchFamily="34" charset="0"/>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Arial" pitchFamily="34" charset="0"/>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Arial" pitchFamily="34" charset="0"/>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Arial" pitchFamily="34" charset="0"/>
      </a:defRPr>
    </a:lvl9pPr>
  </p:defaultTextStyle>
  <p:extLst>
    <p:ext uri="{EFAFB233-063F-42B5-8137-9DF3F51BA10A}">
      <p15:sldGuideLst xmlns:p15="http://schemas.microsoft.com/office/powerpoint/2012/main">
        <p15:guide id="1" orient="horz" pos="720">
          <p15:clr>
            <a:srgbClr val="A4A3A4"/>
          </p15:clr>
        </p15:guide>
        <p15:guide id="2" orient="horz" pos="3984">
          <p15:clr>
            <a:srgbClr val="A4A3A4"/>
          </p15:clr>
        </p15:guide>
        <p15:guide id="3" orient="horz" pos="3312">
          <p15:clr>
            <a:srgbClr val="A4A3A4"/>
          </p15:clr>
        </p15:guide>
        <p15:guide id="4" pos="1440">
          <p15:clr>
            <a:srgbClr val="A4A3A4"/>
          </p15:clr>
        </p15:guide>
        <p15:guide id="5" pos="4320">
          <p15:clr>
            <a:srgbClr val="A4A3A4"/>
          </p15:clr>
        </p15:guide>
        <p15:guide id="6" pos="2880">
          <p15:clr>
            <a:srgbClr val="A4A3A4"/>
          </p15:clr>
        </p15:guide>
        <p15:guide id="7" pos="288">
          <p15:clr>
            <a:srgbClr val="A4A3A4"/>
          </p15:clr>
        </p15:guide>
        <p15:guide id="8" pos="1920">
          <p15:clr>
            <a:srgbClr val="A4A3A4"/>
          </p15:clr>
        </p15:guide>
        <p15:guide id="9" pos="124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243C"/>
    <a:srgbClr val="FFFFFF"/>
    <a:srgbClr val="4F51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62" autoAdjust="0"/>
    <p:restoredTop sz="96433" autoAdjust="0"/>
  </p:normalViewPr>
  <p:slideViewPr>
    <p:cSldViewPr>
      <p:cViewPr varScale="1">
        <p:scale>
          <a:sx n="128" d="100"/>
          <a:sy n="128" d="100"/>
        </p:scale>
        <p:origin x="1614" y="120"/>
      </p:cViewPr>
      <p:guideLst>
        <p:guide orient="horz" pos="720"/>
        <p:guide orient="horz" pos="3984"/>
        <p:guide orient="horz" pos="3312"/>
        <p:guide pos="1440"/>
        <p:guide pos="4320"/>
        <p:guide pos="2880"/>
        <p:guide pos="288"/>
        <p:guide pos="1920"/>
        <p:guide pos="124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9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E61891-82DB-4079-91BD-F30847DA2DE2}" type="doc">
      <dgm:prSet loTypeId="urn:microsoft.com/office/officeart/2005/8/layout/hProcess9" loCatId="process" qsTypeId="urn:microsoft.com/office/officeart/2005/8/quickstyle/simple1" qsCatId="simple" csTypeId="urn:microsoft.com/office/officeart/2005/8/colors/accent6_2" csCatId="accent6" phldr="1"/>
      <dgm:spPr/>
      <dgm:t>
        <a:bodyPr/>
        <a:lstStyle/>
        <a:p>
          <a:endParaRPr lang="en-US"/>
        </a:p>
      </dgm:t>
    </dgm:pt>
    <dgm:pt modelId="{671CDBCF-4D16-4648-BB64-30D11773F69B}">
      <dgm:prSet custT="1"/>
      <dgm:spPr/>
      <dgm:t>
        <a:bodyPr/>
        <a:lstStyle/>
        <a:p>
          <a:pPr rtl="0"/>
          <a:r>
            <a:rPr lang="en-US" sz="1600" dirty="0" smtClean="0"/>
            <a:t>Planning &amp;</a:t>
          </a:r>
        </a:p>
        <a:p>
          <a:pPr rtl="0"/>
          <a:r>
            <a:rPr lang="en-US" sz="1600" dirty="0" smtClean="0"/>
            <a:t>Design</a:t>
          </a:r>
          <a:endParaRPr lang="en-US" sz="1600" dirty="0"/>
        </a:p>
      </dgm:t>
    </dgm:pt>
    <dgm:pt modelId="{0E19DE18-35B2-4C99-B263-08341A0B03FB}" type="parTrans" cxnId="{16139272-6DD9-454E-B0C6-9A19832BCDA3}">
      <dgm:prSet/>
      <dgm:spPr/>
      <dgm:t>
        <a:bodyPr/>
        <a:lstStyle/>
        <a:p>
          <a:endParaRPr lang="en-US" sz="1400"/>
        </a:p>
      </dgm:t>
    </dgm:pt>
    <dgm:pt modelId="{618985B3-1059-4D3B-8555-6CA985D02A3B}" type="sibTrans" cxnId="{16139272-6DD9-454E-B0C6-9A19832BCDA3}">
      <dgm:prSet/>
      <dgm:spPr/>
      <dgm:t>
        <a:bodyPr/>
        <a:lstStyle/>
        <a:p>
          <a:endParaRPr lang="en-US" sz="1400"/>
        </a:p>
      </dgm:t>
    </dgm:pt>
    <dgm:pt modelId="{B8839149-CB49-4E95-830C-FF598A2D811C}">
      <dgm:prSet custT="1"/>
      <dgm:spPr/>
      <dgm:t>
        <a:bodyPr/>
        <a:lstStyle/>
        <a:p>
          <a:pPr rtl="0"/>
          <a:r>
            <a:rPr lang="en-US" sz="1600" dirty="0" smtClean="0"/>
            <a:t>Project Server</a:t>
          </a:r>
        </a:p>
        <a:p>
          <a:pPr rtl="0"/>
          <a:r>
            <a:rPr lang="en-US" sz="1600" dirty="0" smtClean="0"/>
            <a:t>Configuration</a:t>
          </a:r>
          <a:endParaRPr lang="en-US" sz="1600" dirty="0"/>
        </a:p>
      </dgm:t>
    </dgm:pt>
    <dgm:pt modelId="{D476F826-9085-4BBB-BB48-867CF022E38E}" type="parTrans" cxnId="{77A726AB-921F-4B36-BFB3-76A2C92A122A}">
      <dgm:prSet/>
      <dgm:spPr/>
      <dgm:t>
        <a:bodyPr/>
        <a:lstStyle/>
        <a:p>
          <a:endParaRPr lang="en-US" sz="1400"/>
        </a:p>
      </dgm:t>
    </dgm:pt>
    <dgm:pt modelId="{52644091-7E9F-4390-80A6-96BFA765FC12}" type="sibTrans" cxnId="{77A726AB-921F-4B36-BFB3-76A2C92A122A}">
      <dgm:prSet/>
      <dgm:spPr/>
      <dgm:t>
        <a:bodyPr/>
        <a:lstStyle/>
        <a:p>
          <a:endParaRPr lang="en-US" sz="1400"/>
        </a:p>
      </dgm:t>
    </dgm:pt>
    <dgm:pt modelId="{EE3CD12C-F88A-49C1-9235-265C43036969}">
      <dgm:prSet custT="1"/>
      <dgm:spPr/>
      <dgm:t>
        <a:bodyPr/>
        <a:lstStyle/>
        <a:p>
          <a:pPr rtl="0"/>
          <a:r>
            <a:rPr lang="en-US" sz="1600" dirty="0" smtClean="0"/>
            <a:t>Workflow Build</a:t>
          </a:r>
          <a:endParaRPr lang="en-US" sz="1600" dirty="0"/>
        </a:p>
      </dgm:t>
    </dgm:pt>
    <dgm:pt modelId="{4C53C4AA-7AED-4356-A615-F1D89A385F67}" type="parTrans" cxnId="{EA4825A2-C3B9-4B0D-806A-5B691396D7F9}">
      <dgm:prSet/>
      <dgm:spPr/>
      <dgm:t>
        <a:bodyPr/>
        <a:lstStyle/>
        <a:p>
          <a:endParaRPr lang="en-US" sz="1400"/>
        </a:p>
      </dgm:t>
    </dgm:pt>
    <dgm:pt modelId="{018A4521-2950-4852-AB74-96CA7942B3E4}" type="sibTrans" cxnId="{EA4825A2-C3B9-4B0D-806A-5B691396D7F9}">
      <dgm:prSet/>
      <dgm:spPr/>
      <dgm:t>
        <a:bodyPr/>
        <a:lstStyle/>
        <a:p>
          <a:endParaRPr lang="en-US" sz="1400"/>
        </a:p>
      </dgm:t>
    </dgm:pt>
    <dgm:pt modelId="{84D1CB5E-A526-42BF-8861-53F91B2FDCB7}">
      <dgm:prSet custT="1"/>
      <dgm:spPr/>
      <dgm:t>
        <a:bodyPr/>
        <a:lstStyle/>
        <a:p>
          <a:pPr rtl="0"/>
          <a:r>
            <a:rPr lang="en-US" sz="1600" dirty="0" smtClean="0"/>
            <a:t>Workflow Publish &amp; Test</a:t>
          </a:r>
          <a:endParaRPr lang="en-US" sz="1600" dirty="0"/>
        </a:p>
      </dgm:t>
    </dgm:pt>
    <dgm:pt modelId="{97F9076A-D43B-4635-8AA4-D8A030F54A38}" type="parTrans" cxnId="{E285A17D-E61D-4950-8246-A2E8336F43AF}">
      <dgm:prSet/>
      <dgm:spPr/>
      <dgm:t>
        <a:bodyPr/>
        <a:lstStyle/>
        <a:p>
          <a:endParaRPr lang="en-US" sz="1400"/>
        </a:p>
      </dgm:t>
    </dgm:pt>
    <dgm:pt modelId="{1B01FD3B-07DB-4DAA-A76D-2BEF0CB3F86B}" type="sibTrans" cxnId="{E285A17D-E61D-4950-8246-A2E8336F43AF}">
      <dgm:prSet/>
      <dgm:spPr/>
      <dgm:t>
        <a:bodyPr/>
        <a:lstStyle/>
        <a:p>
          <a:endParaRPr lang="en-US" sz="1400"/>
        </a:p>
      </dgm:t>
    </dgm:pt>
    <dgm:pt modelId="{4239251C-3A93-4F23-8F0B-6FD5F6A40C12}" type="pres">
      <dgm:prSet presAssocID="{E7E61891-82DB-4079-91BD-F30847DA2DE2}" presName="CompostProcess" presStyleCnt="0">
        <dgm:presLayoutVars>
          <dgm:dir/>
          <dgm:resizeHandles val="exact"/>
        </dgm:presLayoutVars>
      </dgm:prSet>
      <dgm:spPr/>
      <dgm:t>
        <a:bodyPr/>
        <a:lstStyle/>
        <a:p>
          <a:endParaRPr lang="en-US"/>
        </a:p>
      </dgm:t>
    </dgm:pt>
    <dgm:pt modelId="{9565154C-6DCD-4FF2-BA4A-A3BF9DC0824B}" type="pres">
      <dgm:prSet presAssocID="{E7E61891-82DB-4079-91BD-F30847DA2DE2}" presName="arrow" presStyleLbl="bgShp" presStyleIdx="0" presStyleCnt="1"/>
      <dgm:spPr/>
    </dgm:pt>
    <dgm:pt modelId="{FC8F8554-C8D0-4018-B4C4-9627B22B2A33}" type="pres">
      <dgm:prSet presAssocID="{E7E61891-82DB-4079-91BD-F30847DA2DE2}" presName="linearProcess" presStyleCnt="0"/>
      <dgm:spPr/>
    </dgm:pt>
    <dgm:pt modelId="{C9E6BFCC-AD69-4794-94F4-F78A1015E8BD}" type="pres">
      <dgm:prSet presAssocID="{671CDBCF-4D16-4648-BB64-30D11773F69B}" presName="textNode" presStyleLbl="node1" presStyleIdx="0" presStyleCnt="4">
        <dgm:presLayoutVars>
          <dgm:bulletEnabled val="1"/>
        </dgm:presLayoutVars>
      </dgm:prSet>
      <dgm:spPr/>
      <dgm:t>
        <a:bodyPr/>
        <a:lstStyle/>
        <a:p>
          <a:endParaRPr lang="en-US"/>
        </a:p>
      </dgm:t>
    </dgm:pt>
    <dgm:pt modelId="{17407F67-14D3-4766-B8A7-510E98FDCEB1}" type="pres">
      <dgm:prSet presAssocID="{618985B3-1059-4D3B-8555-6CA985D02A3B}" presName="sibTrans" presStyleCnt="0"/>
      <dgm:spPr/>
    </dgm:pt>
    <dgm:pt modelId="{0BA973DE-FE94-4498-8592-9D6B7DF2A444}" type="pres">
      <dgm:prSet presAssocID="{B8839149-CB49-4E95-830C-FF598A2D811C}" presName="textNode" presStyleLbl="node1" presStyleIdx="1" presStyleCnt="4">
        <dgm:presLayoutVars>
          <dgm:bulletEnabled val="1"/>
        </dgm:presLayoutVars>
      </dgm:prSet>
      <dgm:spPr/>
      <dgm:t>
        <a:bodyPr/>
        <a:lstStyle/>
        <a:p>
          <a:endParaRPr lang="en-US"/>
        </a:p>
      </dgm:t>
    </dgm:pt>
    <dgm:pt modelId="{BA2217E3-3F7B-4B8A-B0CB-B2A156023BF2}" type="pres">
      <dgm:prSet presAssocID="{52644091-7E9F-4390-80A6-96BFA765FC12}" presName="sibTrans" presStyleCnt="0"/>
      <dgm:spPr/>
    </dgm:pt>
    <dgm:pt modelId="{8EE60C84-A268-4378-B0D6-8DC25FE446E2}" type="pres">
      <dgm:prSet presAssocID="{EE3CD12C-F88A-49C1-9235-265C43036969}" presName="textNode" presStyleLbl="node1" presStyleIdx="2" presStyleCnt="4">
        <dgm:presLayoutVars>
          <dgm:bulletEnabled val="1"/>
        </dgm:presLayoutVars>
      </dgm:prSet>
      <dgm:spPr/>
      <dgm:t>
        <a:bodyPr/>
        <a:lstStyle/>
        <a:p>
          <a:endParaRPr lang="en-US"/>
        </a:p>
      </dgm:t>
    </dgm:pt>
    <dgm:pt modelId="{C424AA6F-45C8-4FAD-9F44-04835EB384B8}" type="pres">
      <dgm:prSet presAssocID="{018A4521-2950-4852-AB74-96CA7942B3E4}" presName="sibTrans" presStyleCnt="0"/>
      <dgm:spPr/>
    </dgm:pt>
    <dgm:pt modelId="{186B8B4B-1123-4EB7-93A2-CA354A1B300F}" type="pres">
      <dgm:prSet presAssocID="{84D1CB5E-A526-42BF-8861-53F91B2FDCB7}" presName="textNode" presStyleLbl="node1" presStyleIdx="3" presStyleCnt="4">
        <dgm:presLayoutVars>
          <dgm:bulletEnabled val="1"/>
        </dgm:presLayoutVars>
      </dgm:prSet>
      <dgm:spPr/>
      <dgm:t>
        <a:bodyPr/>
        <a:lstStyle/>
        <a:p>
          <a:endParaRPr lang="en-US"/>
        </a:p>
      </dgm:t>
    </dgm:pt>
  </dgm:ptLst>
  <dgm:cxnLst>
    <dgm:cxn modelId="{572A3F93-827D-4B8C-B594-11D4996121BF}" type="presOf" srcId="{84D1CB5E-A526-42BF-8861-53F91B2FDCB7}" destId="{186B8B4B-1123-4EB7-93A2-CA354A1B300F}" srcOrd="0" destOrd="0" presId="urn:microsoft.com/office/officeart/2005/8/layout/hProcess9"/>
    <dgm:cxn modelId="{EA4825A2-C3B9-4B0D-806A-5B691396D7F9}" srcId="{E7E61891-82DB-4079-91BD-F30847DA2DE2}" destId="{EE3CD12C-F88A-49C1-9235-265C43036969}" srcOrd="2" destOrd="0" parTransId="{4C53C4AA-7AED-4356-A615-F1D89A385F67}" sibTransId="{018A4521-2950-4852-AB74-96CA7942B3E4}"/>
    <dgm:cxn modelId="{0754D2C2-7036-49C7-B9B6-F9A073B00936}" type="presOf" srcId="{671CDBCF-4D16-4648-BB64-30D11773F69B}" destId="{C9E6BFCC-AD69-4794-94F4-F78A1015E8BD}" srcOrd="0" destOrd="0" presId="urn:microsoft.com/office/officeart/2005/8/layout/hProcess9"/>
    <dgm:cxn modelId="{E33BA451-7684-4AE5-A970-05D78EEADD95}" type="presOf" srcId="{E7E61891-82DB-4079-91BD-F30847DA2DE2}" destId="{4239251C-3A93-4F23-8F0B-6FD5F6A40C12}" srcOrd="0" destOrd="0" presId="urn:microsoft.com/office/officeart/2005/8/layout/hProcess9"/>
    <dgm:cxn modelId="{16139272-6DD9-454E-B0C6-9A19832BCDA3}" srcId="{E7E61891-82DB-4079-91BD-F30847DA2DE2}" destId="{671CDBCF-4D16-4648-BB64-30D11773F69B}" srcOrd="0" destOrd="0" parTransId="{0E19DE18-35B2-4C99-B263-08341A0B03FB}" sibTransId="{618985B3-1059-4D3B-8555-6CA985D02A3B}"/>
    <dgm:cxn modelId="{77A726AB-921F-4B36-BFB3-76A2C92A122A}" srcId="{E7E61891-82DB-4079-91BD-F30847DA2DE2}" destId="{B8839149-CB49-4E95-830C-FF598A2D811C}" srcOrd="1" destOrd="0" parTransId="{D476F826-9085-4BBB-BB48-867CF022E38E}" sibTransId="{52644091-7E9F-4390-80A6-96BFA765FC12}"/>
    <dgm:cxn modelId="{E285A17D-E61D-4950-8246-A2E8336F43AF}" srcId="{E7E61891-82DB-4079-91BD-F30847DA2DE2}" destId="{84D1CB5E-A526-42BF-8861-53F91B2FDCB7}" srcOrd="3" destOrd="0" parTransId="{97F9076A-D43B-4635-8AA4-D8A030F54A38}" sibTransId="{1B01FD3B-07DB-4DAA-A76D-2BEF0CB3F86B}"/>
    <dgm:cxn modelId="{ACC8000A-4501-4D70-913E-BAA589CE4DF7}" type="presOf" srcId="{EE3CD12C-F88A-49C1-9235-265C43036969}" destId="{8EE60C84-A268-4378-B0D6-8DC25FE446E2}" srcOrd="0" destOrd="0" presId="urn:microsoft.com/office/officeart/2005/8/layout/hProcess9"/>
    <dgm:cxn modelId="{99490623-DEA6-491F-A637-75B2803CA4A1}" type="presOf" srcId="{B8839149-CB49-4E95-830C-FF598A2D811C}" destId="{0BA973DE-FE94-4498-8592-9D6B7DF2A444}" srcOrd="0" destOrd="0" presId="urn:microsoft.com/office/officeart/2005/8/layout/hProcess9"/>
    <dgm:cxn modelId="{F6B16159-9EBE-4AEE-BE38-52EEA1D838A7}" type="presParOf" srcId="{4239251C-3A93-4F23-8F0B-6FD5F6A40C12}" destId="{9565154C-6DCD-4FF2-BA4A-A3BF9DC0824B}" srcOrd="0" destOrd="0" presId="urn:microsoft.com/office/officeart/2005/8/layout/hProcess9"/>
    <dgm:cxn modelId="{8B393895-F912-44CB-9A0E-7D2C1918CF9C}" type="presParOf" srcId="{4239251C-3A93-4F23-8F0B-6FD5F6A40C12}" destId="{FC8F8554-C8D0-4018-B4C4-9627B22B2A33}" srcOrd="1" destOrd="0" presId="urn:microsoft.com/office/officeart/2005/8/layout/hProcess9"/>
    <dgm:cxn modelId="{7759556F-9553-4D93-ACFC-3A1C7D7D2439}" type="presParOf" srcId="{FC8F8554-C8D0-4018-B4C4-9627B22B2A33}" destId="{C9E6BFCC-AD69-4794-94F4-F78A1015E8BD}" srcOrd="0" destOrd="0" presId="urn:microsoft.com/office/officeart/2005/8/layout/hProcess9"/>
    <dgm:cxn modelId="{59620CD6-535E-48C8-81A3-B9824F973414}" type="presParOf" srcId="{FC8F8554-C8D0-4018-B4C4-9627B22B2A33}" destId="{17407F67-14D3-4766-B8A7-510E98FDCEB1}" srcOrd="1" destOrd="0" presId="urn:microsoft.com/office/officeart/2005/8/layout/hProcess9"/>
    <dgm:cxn modelId="{E59A0ED8-A61E-4D1F-8BCB-BEAEA1FC67EA}" type="presParOf" srcId="{FC8F8554-C8D0-4018-B4C4-9627B22B2A33}" destId="{0BA973DE-FE94-4498-8592-9D6B7DF2A444}" srcOrd="2" destOrd="0" presId="urn:microsoft.com/office/officeart/2005/8/layout/hProcess9"/>
    <dgm:cxn modelId="{C5977495-B0E4-4F57-ABC4-33DC42BD5252}" type="presParOf" srcId="{FC8F8554-C8D0-4018-B4C4-9627B22B2A33}" destId="{BA2217E3-3F7B-4B8A-B0CB-B2A156023BF2}" srcOrd="3" destOrd="0" presId="urn:microsoft.com/office/officeart/2005/8/layout/hProcess9"/>
    <dgm:cxn modelId="{A79D9461-3216-4968-A2C1-7AD7C2B41D1E}" type="presParOf" srcId="{FC8F8554-C8D0-4018-B4C4-9627B22B2A33}" destId="{8EE60C84-A268-4378-B0D6-8DC25FE446E2}" srcOrd="4" destOrd="0" presId="urn:microsoft.com/office/officeart/2005/8/layout/hProcess9"/>
    <dgm:cxn modelId="{745EECA5-CDA3-44FA-9EE7-7D29E857BCD2}" type="presParOf" srcId="{FC8F8554-C8D0-4018-B4C4-9627B22B2A33}" destId="{C424AA6F-45C8-4FAD-9F44-04835EB384B8}" srcOrd="5" destOrd="0" presId="urn:microsoft.com/office/officeart/2005/8/layout/hProcess9"/>
    <dgm:cxn modelId="{A84EBC3B-8B09-4834-9037-33B2F4734720}" type="presParOf" srcId="{FC8F8554-C8D0-4018-B4C4-9627B22B2A33}" destId="{186B8B4B-1123-4EB7-93A2-CA354A1B300F}"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E61891-82DB-4079-91BD-F30847DA2DE2}" type="doc">
      <dgm:prSet loTypeId="urn:microsoft.com/office/officeart/2005/8/layout/hProcess9" loCatId="process" qsTypeId="urn:microsoft.com/office/officeart/2005/8/quickstyle/simple1" qsCatId="simple" csTypeId="urn:microsoft.com/office/officeart/2005/8/colors/accent6_2" csCatId="accent6" phldr="1"/>
      <dgm:spPr/>
      <dgm:t>
        <a:bodyPr/>
        <a:lstStyle/>
        <a:p>
          <a:endParaRPr lang="en-US"/>
        </a:p>
      </dgm:t>
    </dgm:pt>
    <dgm:pt modelId="{671CDBCF-4D16-4648-BB64-30D11773F69B}">
      <dgm:prSet custT="1"/>
      <dgm:spPr/>
      <dgm:t>
        <a:bodyPr/>
        <a:lstStyle/>
        <a:p>
          <a:pPr rtl="0"/>
          <a:r>
            <a:rPr lang="en-US" sz="1600" dirty="0" smtClean="0"/>
            <a:t>Stages &amp; Phases</a:t>
          </a:r>
          <a:endParaRPr lang="en-US" sz="1600" dirty="0"/>
        </a:p>
      </dgm:t>
    </dgm:pt>
    <dgm:pt modelId="{0E19DE18-35B2-4C99-B263-08341A0B03FB}" type="parTrans" cxnId="{16139272-6DD9-454E-B0C6-9A19832BCDA3}">
      <dgm:prSet/>
      <dgm:spPr/>
      <dgm:t>
        <a:bodyPr/>
        <a:lstStyle/>
        <a:p>
          <a:endParaRPr lang="en-US" sz="1400"/>
        </a:p>
      </dgm:t>
    </dgm:pt>
    <dgm:pt modelId="{618985B3-1059-4D3B-8555-6CA985D02A3B}" type="sibTrans" cxnId="{16139272-6DD9-454E-B0C6-9A19832BCDA3}">
      <dgm:prSet/>
      <dgm:spPr/>
      <dgm:t>
        <a:bodyPr/>
        <a:lstStyle/>
        <a:p>
          <a:endParaRPr lang="en-US" sz="1400"/>
        </a:p>
      </dgm:t>
    </dgm:pt>
    <dgm:pt modelId="{B8839149-CB49-4E95-830C-FF598A2D811C}">
      <dgm:prSet custT="1"/>
      <dgm:spPr/>
      <dgm:t>
        <a:bodyPr/>
        <a:lstStyle/>
        <a:p>
          <a:pPr rtl="0"/>
          <a:r>
            <a:rPr lang="en-US" sz="1600" dirty="0" smtClean="0"/>
            <a:t>Project Custom Fields</a:t>
          </a:r>
          <a:endParaRPr lang="en-US" sz="1600" dirty="0"/>
        </a:p>
      </dgm:t>
    </dgm:pt>
    <dgm:pt modelId="{D476F826-9085-4BBB-BB48-867CF022E38E}" type="parTrans" cxnId="{77A726AB-921F-4B36-BFB3-76A2C92A122A}">
      <dgm:prSet/>
      <dgm:spPr/>
      <dgm:t>
        <a:bodyPr/>
        <a:lstStyle/>
        <a:p>
          <a:endParaRPr lang="en-US" sz="1400"/>
        </a:p>
      </dgm:t>
    </dgm:pt>
    <dgm:pt modelId="{52644091-7E9F-4390-80A6-96BFA765FC12}" type="sibTrans" cxnId="{77A726AB-921F-4B36-BFB3-76A2C92A122A}">
      <dgm:prSet/>
      <dgm:spPr/>
      <dgm:t>
        <a:bodyPr/>
        <a:lstStyle/>
        <a:p>
          <a:endParaRPr lang="en-US" sz="1400"/>
        </a:p>
      </dgm:t>
    </dgm:pt>
    <dgm:pt modelId="{EE3CD12C-F88A-49C1-9235-265C43036969}">
      <dgm:prSet custT="1"/>
      <dgm:spPr/>
      <dgm:t>
        <a:bodyPr/>
        <a:lstStyle/>
        <a:p>
          <a:pPr rtl="0"/>
          <a:r>
            <a:rPr lang="en-US" sz="1600" dirty="0" smtClean="0"/>
            <a:t>Project Detail Pages (PDPs)</a:t>
          </a:r>
          <a:endParaRPr lang="en-US" sz="1600" dirty="0"/>
        </a:p>
      </dgm:t>
    </dgm:pt>
    <dgm:pt modelId="{4C53C4AA-7AED-4356-A615-F1D89A385F67}" type="parTrans" cxnId="{EA4825A2-C3B9-4B0D-806A-5B691396D7F9}">
      <dgm:prSet/>
      <dgm:spPr/>
      <dgm:t>
        <a:bodyPr/>
        <a:lstStyle/>
        <a:p>
          <a:endParaRPr lang="en-US" sz="1400"/>
        </a:p>
      </dgm:t>
    </dgm:pt>
    <dgm:pt modelId="{018A4521-2950-4852-AB74-96CA7942B3E4}" type="sibTrans" cxnId="{EA4825A2-C3B9-4B0D-806A-5B691396D7F9}">
      <dgm:prSet/>
      <dgm:spPr/>
      <dgm:t>
        <a:bodyPr/>
        <a:lstStyle/>
        <a:p>
          <a:endParaRPr lang="en-US" sz="1400"/>
        </a:p>
      </dgm:t>
    </dgm:pt>
    <dgm:pt modelId="{84D1CB5E-A526-42BF-8861-53F91B2FDCB7}">
      <dgm:prSet custT="1"/>
      <dgm:spPr/>
      <dgm:t>
        <a:bodyPr/>
        <a:lstStyle/>
        <a:p>
          <a:pPr rtl="0"/>
          <a:r>
            <a:rPr lang="en-US" sz="1600" dirty="0" smtClean="0"/>
            <a:t>Workflow Actions</a:t>
          </a:r>
          <a:endParaRPr lang="en-US" sz="1600" dirty="0"/>
        </a:p>
      </dgm:t>
    </dgm:pt>
    <dgm:pt modelId="{97F9076A-D43B-4635-8AA4-D8A030F54A38}" type="parTrans" cxnId="{E285A17D-E61D-4950-8246-A2E8336F43AF}">
      <dgm:prSet/>
      <dgm:spPr/>
      <dgm:t>
        <a:bodyPr/>
        <a:lstStyle/>
        <a:p>
          <a:endParaRPr lang="en-US" sz="1400"/>
        </a:p>
      </dgm:t>
    </dgm:pt>
    <dgm:pt modelId="{1B01FD3B-07DB-4DAA-A76D-2BEF0CB3F86B}" type="sibTrans" cxnId="{E285A17D-E61D-4950-8246-A2E8336F43AF}">
      <dgm:prSet/>
      <dgm:spPr/>
      <dgm:t>
        <a:bodyPr/>
        <a:lstStyle/>
        <a:p>
          <a:endParaRPr lang="en-US" sz="1400"/>
        </a:p>
      </dgm:t>
    </dgm:pt>
    <dgm:pt modelId="{4239251C-3A93-4F23-8F0B-6FD5F6A40C12}" type="pres">
      <dgm:prSet presAssocID="{E7E61891-82DB-4079-91BD-F30847DA2DE2}" presName="CompostProcess" presStyleCnt="0">
        <dgm:presLayoutVars>
          <dgm:dir/>
          <dgm:resizeHandles val="exact"/>
        </dgm:presLayoutVars>
      </dgm:prSet>
      <dgm:spPr/>
      <dgm:t>
        <a:bodyPr/>
        <a:lstStyle/>
        <a:p>
          <a:endParaRPr lang="en-US"/>
        </a:p>
      </dgm:t>
    </dgm:pt>
    <dgm:pt modelId="{9565154C-6DCD-4FF2-BA4A-A3BF9DC0824B}" type="pres">
      <dgm:prSet presAssocID="{E7E61891-82DB-4079-91BD-F30847DA2DE2}" presName="arrow" presStyleLbl="bgShp" presStyleIdx="0" presStyleCnt="1"/>
      <dgm:spPr/>
    </dgm:pt>
    <dgm:pt modelId="{FC8F8554-C8D0-4018-B4C4-9627B22B2A33}" type="pres">
      <dgm:prSet presAssocID="{E7E61891-82DB-4079-91BD-F30847DA2DE2}" presName="linearProcess" presStyleCnt="0"/>
      <dgm:spPr/>
    </dgm:pt>
    <dgm:pt modelId="{C9E6BFCC-AD69-4794-94F4-F78A1015E8BD}" type="pres">
      <dgm:prSet presAssocID="{671CDBCF-4D16-4648-BB64-30D11773F69B}" presName="textNode" presStyleLbl="node1" presStyleIdx="0" presStyleCnt="4">
        <dgm:presLayoutVars>
          <dgm:bulletEnabled val="1"/>
        </dgm:presLayoutVars>
      </dgm:prSet>
      <dgm:spPr/>
      <dgm:t>
        <a:bodyPr/>
        <a:lstStyle/>
        <a:p>
          <a:endParaRPr lang="en-US"/>
        </a:p>
      </dgm:t>
    </dgm:pt>
    <dgm:pt modelId="{17407F67-14D3-4766-B8A7-510E98FDCEB1}" type="pres">
      <dgm:prSet presAssocID="{618985B3-1059-4D3B-8555-6CA985D02A3B}" presName="sibTrans" presStyleCnt="0"/>
      <dgm:spPr/>
    </dgm:pt>
    <dgm:pt modelId="{0BA973DE-FE94-4498-8592-9D6B7DF2A444}" type="pres">
      <dgm:prSet presAssocID="{B8839149-CB49-4E95-830C-FF598A2D811C}" presName="textNode" presStyleLbl="node1" presStyleIdx="1" presStyleCnt="4">
        <dgm:presLayoutVars>
          <dgm:bulletEnabled val="1"/>
        </dgm:presLayoutVars>
      </dgm:prSet>
      <dgm:spPr/>
      <dgm:t>
        <a:bodyPr/>
        <a:lstStyle/>
        <a:p>
          <a:endParaRPr lang="en-US"/>
        </a:p>
      </dgm:t>
    </dgm:pt>
    <dgm:pt modelId="{BA2217E3-3F7B-4B8A-B0CB-B2A156023BF2}" type="pres">
      <dgm:prSet presAssocID="{52644091-7E9F-4390-80A6-96BFA765FC12}" presName="sibTrans" presStyleCnt="0"/>
      <dgm:spPr/>
    </dgm:pt>
    <dgm:pt modelId="{8EE60C84-A268-4378-B0D6-8DC25FE446E2}" type="pres">
      <dgm:prSet presAssocID="{EE3CD12C-F88A-49C1-9235-265C43036969}" presName="textNode" presStyleLbl="node1" presStyleIdx="2" presStyleCnt="4">
        <dgm:presLayoutVars>
          <dgm:bulletEnabled val="1"/>
        </dgm:presLayoutVars>
      </dgm:prSet>
      <dgm:spPr/>
      <dgm:t>
        <a:bodyPr/>
        <a:lstStyle/>
        <a:p>
          <a:endParaRPr lang="en-US"/>
        </a:p>
      </dgm:t>
    </dgm:pt>
    <dgm:pt modelId="{C424AA6F-45C8-4FAD-9F44-04835EB384B8}" type="pres">
      <dgm:prSet presAssocID="{018A4521-2950-4852-AB74-96CA7942B3E4}" presName="sibTrans" presStyleCnt="0"/>
      <dgm:spPr/>
    </dgm:pt>
    <dgm:pt modelId="{186B8B4B-1123-4EB7-93A2-CA354A1B300F}" type="pres">
      <dgm:prSet presAssocID="{84D1CB5E-A526-42BF-8861-53F91B2FDCB7}" presName="textNode" presStyleLbl="node1" presStyleIdx="3" presStyleCnt="4">
        <dgm:presLayoutVars>
          <dgm:bulletEnabled val="1"/>
        </dgm:presLayoutVars>
      </dgm:prSet>
      <dgm:spPr/>
      <dgm:t>
        <a:bodyPr/>
        <a:lstStyle/>
        <a:p>
          <a:endParaRPr lang="en-US"/>
        </a:p>
      </dgm:t>
    </dgm:pt>
  </dgm:ptLst>
  <dgm:cxnLst>
    <dgm:cxn modelId="{E285A17D-E61D-4950-8246-A2E8336F43AF}" srcId="{E7E61891-82DB-4079-91BD-F30847DA2DE2}" destId="{84D1CB5E-A526-42BF-8861-53F91B2FDCB7}" srcOrd="3" destOrd="0" parTransId="{97F9076A-D43B-4635-8AA4-D8A030F54A38}" sibTransId="{1B01FD3B-07DB-4DAA-A76D-2BEF0CB3F86B}"/>
    <dgm:cxn modelId="{4E4C6D10-78E5-49B4-B51D-7767E676731E}" type="presOf" srcId="{671CDBCF-4D16-4648-BB64-30D11773F69B}" destId="{C9E6BFCC-AD69-4794-94F4-F78A1015E8BD}" srcOrd="0" destOrd="0" presId="urn:microsoft.com/office/officeart/2005/8/layout/hProcess9"/>
    <dgm:cxn modelId="{16139272-6DD9-454E-B0C6-9A19832BCDA3}" srcId="{E7E61891-82DB-4079-91BD-F30847DA2DE2}" destId="{671CDBCF-4D16-4648-BB64-30D11773F69B}" srcOrd="0" destOrd="0" parTransId="{0E19DE18-35B2-4C99-B263-08341A0B03FB}" sibTransId="{618985B3-1059-4D3B-8555-6CA985D02A3B}"/>
    <dgm:cxn modelId="{77A726AB-921F-4B36-BFB3-76A2C92A122A}" srcId="{E7E61891-82DB-4079-91BD-F30847DA2DE2}" destId="{B8839149-CB49-4E95-830C-FF598A2D811C}" srcOrd="1" destOrd="0" parTransId="{D476F826-9085-4BBB-BB48-867CF022E38E}" sibTransId="{52644091-7E9F-4390-80A6-96BFA765FC12}"/>
    <dgm:cxn modelId="{04C9C7E4-869D-4317-8B77-4177623E9493}" type="presOf" srcId="{84D1CB5E-A526-42BF-8861-53F91B2FDCB7}" destId="{186B8B4B-1123-4EB7-93A2-CA354A1B300F}" srcOrd="0" destOrd="0" presId="urn:microsoft.com/office/officeart/2005/8/layout/hProcess9"/>
    <dgm:cxn modelId="{EA4825A2-C3B9-4B0D-806A-5B691396D7F9}" srcId="{E7E61891-82DB-4079-91BD-F30847DA2DE2}" destId="{EE3CD12C-F88A-49C1-9235-265C43036969}" srcOrd="2" destOrd="0" parTransId="{4C53C4AA-7AED-4356-A615-F1D89A385F67}" sibTransId="{018A4521-2950-4852-AB74-96CA7942B3E4}"/>
    <dgm:cxn modelId="{15F75B1F-0951-4401-BF03-A0C91EEA71DF}" type="presOf" srcId="{EE3CD12C-F88A-49C1-9235-265C43036969}" destId="{8EE60C84-A268-4378-B0D6-8DC25FE446E2}" srcOrd="0" destOrd="0" presId="urn:microsoft.com/office/officeart/2005/8/layout/hProcess9"/>
    <dgm:cxn modelId="{AD147C87-325D-4BC2-A25A-C037A149E1EE}" type="presOf" srcId="{B8839149-CB49-4E95-830C-FF598A2D811C}" destId="{0BA973DE-FE94-4498-8592-9D6B7DF2A444}" srcOrd="0" destOrd="0" presId="urn:microsoft.com/office/officeart/2005/8/layout/hProcess9"/>
    <dgm:cxn modelId="{EFBBE769-CA2B-4733-909E-BB9EB2335E50}" type="presOf" srcId="{E7E61891-82DB-4079-91BD-F30847DA2DE2}" destId="{4239251C-3A93-4F23-8F0B-6FD5F6A40C12}" srcOrd="0" destOrd="0" presId="urn:microsoft.com/office/officeart/2005/8/layout/hProcess9"/>
    <dgm:cxn modelId="{9AFF1AC4-40F7-4C89-A1FF-BD0D18A445FC}" type="presParOf" srcId="{4239251C-3A93-4F23-8F0B-6FD5F6A40C12}" destId="{9565154C-6DCD-4FF2-BA4A-A3BF9DC0824B}" srcOrd="0" destOrd="0" presId="urn:microsoft.com/office/officeart/2005/8/layout/hProcess9"/>
    <dgm:cxn modelId="{65B31879-F9F6-4FA3-84A8-998141C36252}" type="presParOf" srcId="{4239251C-3A93-4F23-8F0B-6FD5F6A40C12}" destId="{FC8F8554-C8D0-4018-B4C4-9627B22B2A33}" srcOrd="1" destOrd="0" presId="urn:microsoft.com/office/officeart/2005/8/layout/hProcess9"/>
    <dgm:cxn modelId="{B6B2AE62-70CF-4422-8526-343A48E48ADD}" type="presParOf" srcId="{FC8F8554-C8D0-4018-B4C4-9627B22B2A33}" destId="{C9E6BFCC-AD69-4794-94F4-F78A1015E8BD}" srcOrd="0" destOrd="0" presId="urn:microsoft.com/office/officeart/2005/8/layout/hProcess9"/>
    <dgm:cxn modelId="{879C8741-2C05-43C9-8349-08B98414FC94}" type="presParOf" srcId="{FC8F8554-C8D0-4018-B4C4-9627B22B2A33}" destId="{17407F67-14D3-4766-B8A7-510E98FDCEB1}" srcOrd="1" destOrd="0" presId="urn:microsoft.com/office/officeart/2005/8/layout/hProcess9"/>
    <dgm:cxn modelId="{D2A0314F-907F-41A6-AA33-7BB95BE0C548}" type="presParOf" srcId="{FC8F8554-C8D0-4018-B4C4-9627B22B2A33}" destId="{0BA973DE-FE94-4498-8592-9D6B7DF2A444}" srcOrd="2" destOrd="0" presId="urn:microsoft.com/office/officeart/2005/8/layout/hProcess9"/>
    <dgm:cxn modelId="{81179688-5275-483B-9AAB-4678E3C74FF4}" type="presParOf" srcId="{FC8F8554-C8D0-4018-B4C4-9627B22B2A33}" destId="{BA2217E3-3F7B-4B8A-B0CB-B2A156023BF2}" srcOrd="3" destOrd="0" presId="urn:microsoft.com/office/officeart/2005/8/layout/hProcess9"/>
    <dgm:cxn modelId="{C22499A1-929F-4992-AD03-B7468E94655B}" type="presParOf" srcId="{FC8F8554-C8D0-4018-B4C4-9627B22B2A33}" destId="{8EE60C84-A268-4378-B0D6-8DC25FE446E2}" srcOrd="4" destOrd="0" presId="urn:microsoft.com/office/officeart/2005/8/layout/hProcess9"/>
    <dgm:cxn modelId="{2C1CD5EF-51A2-42F0-ADF9-6F6295198CAD}" type="presParOf" srcId="{FC8F8554-C8D0-4018-B4C4-9627B22B2A33}" destId="{C424AA6F-45C8-4FAD-9F44-04835EB384B8}" srcOrd="5" destOrd="0" presId="urn:microsoft.com/office/officeart/2005/8/layout/hProcess9"/>
    <dgm:cxn modelId="{08EA086B-15E9-4AA5-B34E-066914ACA7C7}" type="presParOf" srcId="{FC8F8554-C8D0-4018-B4C4-9627B22B2A33}" destId="{186B8B4B-1123-4EB7-93A2-CA354A1B300F}"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64" charset="-128"/>
                <a:cs typeface="+mn-cs"/>
              </a:defRPr>
            </a:lvl1pPr>
          </a:lstStyle>
          <a:p>
            <a:pPr>
              <a:defRPr/>
            </a:pPr>
            <a:endParaRPr lang="en-US" dirty="0"/>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64" charset="-128"/>
                <a:cs typeface="+mn-cs"/>
              </a:defRPr>
            </a:lvl1pPr>
          </a:lstStyle>
          <a:p>
            <a:pPr>
              <a:defRPr/>
            </a:pPr>
            <a:endParaRPr lang="en-US" dirty="0"/>
          </a:p>
        </p:txBody>
      </p:sp>
      <p:sp>
        <p:nvSpPr>
          <p:cNvPr id="706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64" charset="-128"/>
                <a:cs typeface="+mn-cs"/>
              </a:defRPr>
            </a:lvl1pPr>
          </a:lstStyle>
          <a:p>
            <a:pPr>
              <a:defRPr/>
            </a:pPr>
            <a:endParaRPr lang="en-US" dirty="0"/>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atin typeface="Arial" charset="0"/>
                <a:ea typeface="ＭＳ Ｐゴシック" pitchFamily="-64" charset="-128"/>
                <a:cs typeface="+mn-cs"/>
              </a:defRPr>
            </a:lvl1pPr>
          </a:lstStyle>
          <a:p>
            <a:pPr>
              <a:defRPr/>
            </a:pPr>
            <a:fld id="{8787FAF0-8C7E-41DA-BEE1-E3F9F63794AC}" type="slidenum">
              <a:rPr lang="en-US"/>
              <a:pPr>
                <a:defRPr/>
              </a:pPr>
              <a:t>‹#›</a:t>
            </a:fld>
            <a:endParaRPr lang="en-US" dirty="0"/>
          </a:p>
        </p:txBody>
      </p:sp>
    </p:spTree>
    <p:extLst>
      <p:ext uri="{BB962C8B-B14F-4D97-AF65-F5344CB8AC3E}">
        <p14:creationId xmlns:p14="http://schemas.microsoft.com/office/powerpoint/2010/main" val="12809240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E6C5189-490B-4A99-82A6-CDC2C93602CE}" type="slidenum">
              <a:rPr lang="en-US" smtClean="0">
                <a:latin typeface="Arial" pitchFamily="34" charset="0"/>
                <a:ea typeface="ＭＳ Ｐゴシック" pitchFamily="34" charset="-128"/>
              </a:rPr>
              <a:pPr/>
              <a:t>1</a:t>
            </a:fld>
            <a:endParaRPr lang="en-US" dirty="0" smtClean="0">
              <a:latin typeface="Arial" pitchFamily="34" charset="0"/>
              <a:ea typeface="ＭＳ Ｐゴシック" pitchFamily="34" charset="-128"/>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719050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787FAF0-8C7E-41DA-BEE1-E3F9F63794AC}" type="slidenum">
              <a:rPr lang="en-US" smtClean="0"/>
              <a:pPr>
                <a:defRPr/>
              </a:pPr>
              <a:t>13</a:t>
            </a:fld>
            <a:endParaRPr lang="en-US" dirty="0"/>
          </a:p>
        </p:txBody>
      </p:sp>
    </p:spTree>
    <p:extLst>
      <p:ext uri="{BB962C8B-B14F-4D97-AF65-F5344CB8AC3E}">
        <p14:creationId xmlns:p14="http://schemas.microsoft.com/office/powerpoint/2010/main" val="1537378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9684D22-C51A-4A57-A2B3-FD4D52A3AAF6}" type="slidenum">
              <a:rPr lang="en-US" smtClean="0"/>
              <a:pPr>
                <a:defRPr/>
              </a:pPr>
              <a:t>14</a:t>
            </a:fld>
            <a:endParaRPr lang="en-US" dirty="0"/>
          </a:p>
        </p:txBody>
      </p:sp>
    </p:spTree>
    <p:extLst>
      <p:ext uri="{BB962C8B-B14F-4D97-AF65-F5344CB8AC3E}">
        <p14:creationId xmlns:p14="http://schemas.microsoft.com/office/powerpoint/2010/main" val="1085169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5/22/2014 8:46 AM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593186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9684D22-C51A-4A57-A2B3-FD4D52A3AAF6}" type="slidenum">
              <a:rPr lang="en-US" smtClean="0"/>
              <a:pPr>
                <a:defRPr/>
              </a:pPr>
              <a:t>17</a:t>
            </a:fld>
            <a:endParaRPr lang="en-US" dirty="0"/>
          </a:p>
        </p:txBody>
      </p:sp>
    </p:spTree>
    <p:extLst>
      <p:ext uri="{BB962C8B-B14F-4D97-AF65-F5344CB8AC3E}">
        <p14:creationId xmlns:p14="http://schemas.microsoft.com/office/powerpoint/2010/main" val="4085813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5/22/2014 8:46 AM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942998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9684D22-C51A-4A57-A2B3-FD4D52A3AAF6}" type="slidenum">
              <a:rPr lang="en-US" smtClean="0"/>
              <a:pPr>
                <a:defRPr/>
              </a:pPr>
              <a:t>20</a:t>
            </a:fld>
            <a:endParaRPr lang="en-US" dirty="0"/>
          </a:p>
        </p:txBody>
      </p:sp>
    </p:spTree>
    <p:extLst>
      <p:ext uri="{BB962C8B-B14F-4D97-AF65-F5344CB8AC3E}">
        <p14:creationId xmlns:p14="http://schemas.microsoft.com/office/powerpoint/2010/main" val="37341205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5/22/2014 8:46 AM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2714361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9684D22-C51A-4A57-A2B3-FD4D52A3AAF6}" type="slidenum">
              <a:rPr lang="en-US" smtClean="0"/>
              <a:pPr>
                <a:defRPr/>
              </a:pPr>
              <a:t>23</a:t>
            </a:fld>
            <a:endParaRPr lang="en-US" dirty="0"/>
          </a:p>
        </p:txBody>
      </p:sp>
    </p:spTree>
    <p:extLst>
      <p:ext uri="{BB962C8B-B14F-4D97-AF65-F5344CB8AC3E}">
        <p14:creationId xmlns:p14="http://schemas.microsoft.com/office/powerpoint/2010/main" val="38697294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9684D22-C51A-4A57-A2B3-FD4D52A3AAF6}" type="slidenum">
              <a:rPr lang="en-US" smtClean="0"/>
              <a:pPr>
                <a:defRPr/>
              </a:pPr>
              <a:t>24</a:t>
            </a:fld>
            <a:endParaRPr lang="en-US" dirty="0"/>
          </a:p>
        </p:txBody>
      </p:sp>
    </p:spTree>
    <p:extLst>
      <p:ext uri="{BB962C8B-B14F-4D97-AF65-F5344CB8AC3E}">
        <p14:creationId xmlns:p14="http://schemas.microsoft.com/office/powerpoint/2010/main" val="2922413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8A73B232-DE3D-4124-A78C-361DAFF91851}" type="slidenum">
              <a:rPr lang="en-US" smtClean="0">
                <a:latin typeface="Arial" pitchFamily="34" charset="0"/>
                <a:ea typeface="ＭＳ Ｐゴシック" pitchFamily="34" charset="-128"/>
              </a:rPr>
              <a:pPr/>
              <a:t>25</a:t>
            </a:fld>
            <a:endParaRPr lang="en-US" smtClean="0">
              <a:latin typeface="Arial" pitchFamily="34" charset="0"/>
              <a:ea typeface="ＭＳ Ｐゴシック" pitchFamily="34" charset="-128"/>
            </a:endParaRP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3412171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Without your questions, your answers, your participation, we would not have a user community.  Thank you for being here today!</a:t>
            </a:r>
          </a:p>
          <a:p>
            <a:endParaRPr lang="en-US" dirty="0"/>
          </a:p>
        </p:txBody>
      </p:sp>
      <p:sp>
        <p:nvSpPr>
          <p:cNvPr id="4" name="Slide Number Placeholder 3"/>
          <p:cNvSpPr>
            <a:spLocks noGrp="1"/>
          </p:cNvSpPr>
          <p:nvPr>
            <p:ph type="sldNum" sz="quarter" idx="10"/>
          </p:nvPr>
        </p:nvSpPr>
        <p:spPr/>
        <p:txBody>
          <a:bodyPr/>
          <a:lstStyle/>
          <a:p>
            <a:pPr>
              <a:defRPr/>
            </a:pPr>
            <a:fld id="{69684D22-C51A-4A57-A2B3-FD4D52A3AAF6}" type="slidenum">
              <a:rPr lang="en-US" smtClean="0"/>
              <a:pPr>
                <a:defRPr/>
              </a:pPr>
              <a:t>2</a:t>
            </a:fld>
            <a:endParaRPr lang="en-US" dirty="0"/>
          </a:p>
        </p:txBody>
      </p:sp>
    </p:spTree>
    <p:extLst>
      <p:ext uri="{BB962C8B-B14F-4D97-AF65-F5344CB8AC3E}">
        <p14:creationId xmlns:p14="http://schemas.microsoft.com/office/powerpoint/2010/main" val="960868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get a thank you gift from MPUG and perhaps become an MPUG hero on MPUG.com!  </a:t>
            </a:r>
          </a:p>
          <a:p>
            <a:endParaRPr lang="en-US" dirty="0" smtClean="0"/>
          </a:p>
          <a:p>
            <a:r>
              <a:rPr lang="en-US" dirty="0" smtClean="0"/>
              <a:t>If</a:t>
            </a:r>
            <a:r>
              <a:rPr lang="en-US" baseline="0" dirty="0" smtClean="0"/>
              <a:t> you send a tip, please include your name if you’d like recognition on MPUG.com (co. name not required).</a:t>
            </a:r>
          </a:p>
          <a:p>
            <a:endParaRPr lang="en-US" baseline="0" dirty="0" smtClean="0"/>
          </a:p>
          <a:p>
            <a:r>
              <a:rPr lang="en-US" baseline="0" dirty="0" smtClean="0"/>
              <a:t>We will be using Live Meeting for the Q&amp;A today.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9684D22-C51A-4A57-A2B3-FD4D52A3AAF6}" type="slidenum">
              <a:rPr lang="en-US" smtClean="0"/>
              <a:pPr>
                <a:defRPr/>
              </a:pPr>
              <a:t>3</a:t>
            </a:fld>
            <a:endParaRPr lang="en-US" dirty="0"/>
          </a:p>
        </p:txBody>
      </p:sp>
    </p:spTree>
    <p:extLst>
      <p:ext uri="{BB962C8B-B14F-4D97-AF65-F5344CB8AC3E}">
        <p14:creationId xmlns:p14="http://schemas.microsoft.com/office/powerpoint/2010/main" val="4236305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PPM Works </a:t>
            </a:r>
            <a:r>
              <a:rPr lang="en-US" dirty="0" smtClean="0">
                <a:effectLst/>
              </a:rPr>
              <a:t>is a full service Microsoft Project and Portfolio Management consultancy, focused on Microsoft Project Server and Microsoft SharePoint platforms.  We believe in partnering with our clients to exceed expectations and build long lasting rewarding partnerships.  Our team’s experience runs deep with Microsoft.  We have performed over 125 Project Server implementations, trained thousands of students, and developed the Microsoft certification exams and certifications series.  We have contributed to the new release of Microsoft Project and Project Server for the past three cycles and share our expertise as volunteers for PMI and other industry groups.  In addition to our Microsoft Silver Partner recognition we sit on two boards for the Microsoft Project Users Group.</a:t>
            </a:r>
            <a:r>
              <a:rPr lang="en-US" baseline="0" dirty="0" smtClean="0"/>
              <a:t>  </a:t>
            </a:r>
          </a:p>
          <a:p>
            <a:endParaRPr lang="en-US" baseline="0" dirty="0" smtClean="0"/>
          </a:p>
          <a:p>
            <a:r>
              <a:rPr lang="en-US" dirty="0" smtClean="0"/>
              <a:t>Jacques Goupil, PMP, MCP, MCTS, is a Director and Co-Founder at PPM Works, an MPUG board member with considerable experience creating/delivering hands-on PMI aligned PM tool training. He has over 16 years of Program Management experience.   He has presented at the MSFT Project Conference 2012, run Roundtables and Moderated Project Summit 2011-2013, and spoke at several MPUG and PMI meetings/conferences.</a:t>
            </a:r>
            <a:endParaRPr lang="en-US" dirty="0"/>
          </a:p>
        </p:txBody>
      </p:sp>
      <p:sp>
        <p:nvSpPr>
          <p:cNvPr id="4" name="Slide Number Placeholder 3"/>
          <p:cNvSpPr>
            <a:spLocks noGrp="1"/>
          </p:cNvSpPr>
          <p:nvPr>
            <p:ph type="sldNum" sz="quarter" idx="10"/>
          </p:nvPr>
        </p:nvSpPr>
        <p:spPr/>
        <p:txBody>
          <a:bodyPr/>
          <a:lstStyle/>
          <a:p>
            <a:pPr>
              <a:defRPr/>
            </a:pPr>
            <a:fld id="{69684D22-C51A-4A57-A2B3-FD4D52A3AAF6}" type="slidenum">
              <a:rPr lang="en-US" smtClean="0"/>
              <a:pPr>
                <a:defRPr/>
              </a:pPr>
              <a:t>4</a:t>
            </a:fld>
            <a:endParaRPr lang="en-US" dirty="0"/>
          </a:p>
        </p:txBody>
      </p:sp>
    </p:spTree>
    <p:extLst>
      <p:ext uri="{BB962C8B-B14F-4D97-AF65-F5344CB8AC3E}">
        <p14:creationId xmlns:p14="http://schemas.microsoft.com/office/powerpoint/2010/main" val="3797386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a:t>
            </a:fld>
            <a:endParaRPr lang="en-US" dirty="0"/>
          </a:p>
        </p:txBody>
      </p:sp>
      <p:sp>
        <p:nvSpPr>
          <p:cNvPr id="10" name="Date Placeholder 9"/>
          <p:cNvSpPr>
            <a:spLocks noGrp="1"/>
          </p:cNvSpPr>
          <p:nvPr>
            <p:ph type="dt" idx="13"/>
          </p:nvPr>
        </p:nvSpPr>
        <p:spPr/>
        <p:txBody>
          <a:bodyPr/>
          <a:lstStyle/>
          <a:p>
            <a:fld id="{22729718-D09D-45C7-B2CD-A62DB18B932F}" type="datetime8">
              <a:rPr lang="en-US" smtClean="0"/>
              <a:t>5/22/2014 8:46 AM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407501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6" name="Slide Number Placeholder 5"/>
          <p:cNvSpPr>
            <a:spLocks noGrp="1"/>
          </p:cNvSpPr>
          <p:nvPr>
            <p:ph type="sldNum" sz="quarter" idx="12"/>
          </p:nvPr>
        </p:nvSpPr>
        <p:spPr/>
        <p:txBody>
          <a:bodyPr/>
          <a:lstStyle/>
          <a:p>
            <a:fld id="{B4008EB6-D09E-4580-8CD6-DDB14511944F}" type="slidenum">
              <a:rPr lang="en-US" smtClean="0"/>
              <a:pPr/>
              <a:t>6</a:t>
            </a:fld>
            <a:endParaRPr lang="en-US" dirty="0"/>
          </a:p>
        </p:txBody>
      </p:sp>
      <p:sp>
        <p:nvSpPr>
          <p:cNvPr id="10" name="Date Placeholder 9"/>
          <p:cNvSpPr>
            <a:spLocks noGrp="1"/>
          </p:cNvSpPr>
          <p:nvPr>
            <p:ph type="dt" idx="13"/>
          </p:nvPr>
        </p:nvSpPr>
        <p:spPr/>
        <p:txBody>
          <a:bodyPr/>
          <a:lstStyle/>
          <a:p>
            <a:fld id="{EEDF3C4D-D87C-4908-890C-F1AD6E39936D}" type="datetime8">
              <a:rPr lang="en-US" smtClean="0"/>
              <a:t>5/22/2014 8:46 AM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473800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9684D22-C51A-4A57-A2B3-FD4D52A3AAF6}" type="slidenum">
              <a:rPr lang="en-US" smtClean="0"/>
              <a:pPr>
                <a:defRPr/>
              </a:pPr>
              <a:t>7</a:t>
            </a:fld>
            <a:endParaRPr lang="en-US" dirty="0"/>
          </a:p>
        </p:txBody>
      </p:sp>
    </p:spTree>
    <p:extLst>
      <p:ext uri="{BB962C8B-B14F-4D97-AF65-F5344CB8AC3E}">
        <p14:creationId xmlns:p14="http://schemas.microsoft.com/office/powerpoint/2010/main" val="4100507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9684D22-C51A-4A57-A2B3-FD4D52A3AAF6}" type="slidenum">
              <a:rPr lang="en-US" smtClean="0"/>
              <a:pPr>
                <a:defRPr/>
              </a:pPr>
              <a:t>8</a:t>
            </a:fld>
            <a:endParaRPr lang="en-US" dirty="0"/>
          </a:p>
        </p:txBody>
      </p:sp>
    </p:spTree>
    <p:extLst>
      <p:ext uri="{BB962C8B-B14F-4D97-AF65-F5344CB8AC3E}">
        <p14:creationId xmlns:p14="http://schemas.microsoft.com/office/powerpoint/2010/main" val="18690772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Date Placeholder 9"/>
          <p:cNvSpPr>
            <a:spLocks noGrp="1"/>
          </p:cNvSpPr>
          <p:nvPr>
            <p:ph type="dt" idx="13"/>
          </p:nvPr>
        </p:nvSpPr>
        <p:spPr/>
        <p:txBody>
          <a:bodyPr/>
          <a:lstStyle/>
          <a:p>
            <a:fld id="{20C21322-687B-4FB5-9B87-4A26FB21CF38}" type="datetime8">
              <a:rPr lang="en-US" smtClean="0">
                <a:solidFill>
                  <a:prstClr val="black"/>
                </a:solidFill>
              </a:rPr>
              <a:pPr/>
              <a:t>5/22/2014 8:46 AM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4244662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216A626-CEF4-43C8-A4D8-765FD4698D3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1E051B4-C242-41F9-A402-E5C2DDAA569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3F97A2C-B7A5-4791-9138-FE1322DBA6C6}"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7FAB675-EBC0-4495-9AE9-9DEFDA6A2176}"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82296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752600"/>
            <a:ext cx="38481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81500" y="1752600"/>
            <a:ext cx="38481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p:txBody>
          <a:bodyPr/>
          <a:lstStyle>
            <a:lvl1pPr>
              <a:defRPr/>
            </a:lvl1pPr>
          </a:lstStyle>
          <a:p>
            <a:pPr>
              <a:defRPr/>
            </a:pPr>
            <a:r>
              <a:rPr lang="en-US" dirty="0" smtClean="0"/>
              <a:t>www.msprojectnow.com</a:t>
            </a:r>
            <a:endParaRPr lang="en-US" dirty="0"/>
          </a:p>
        </p:txBody>
      </p:sp>
      <p:sp>
        <p:nvSpPr>
          <p:cNvPr id="6" name="Rectangle 5"/>
          <p:cNvSpPr>
            <a:spLocks noGrp="1" noChangeArrowheads="1"/>
          </p:cNvSpPr>
          <p:nvPr>
            <p:ph type="sldNum" sz="quarter" idx="11"/>
          </p:nvPr>
        </p:nvSpPr>
        <p:spPr/>
        <p:txBody>
          <a:bodyPr/>
          <a:lstStyle>
            <a:lvl1pPr>
              <a:defRPr/>
            </a:lvl1pPr>
          </a:lstStyle>
          <a:p>
            <a:pPr>
              <a:defRPr/>
            </a:pPr>
            <a:fld id="{3A568C8C-F2B0-4EAC-B9AE-DFA7ADA2795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82296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752600"/>
            <a:ext cx="38481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381500" y="1752600"/>
            <a:ext cx="3848100" cy="2109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381500" y="4014788"/>
            <a:ext cx="3848100" cy="2111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ftr" sz="quarter" idx="10"/>
          </p:nvPr>
        </p:nvSpPr>
        <p:spPr/>
        <p:txBody>
          <a:bodyPr/>
          <a:lstStyle>
            <a:lvl1pPr>
              <a:defRPr/>
            </a:lvl1pPr>
          </a:lstStyle>
          <a:p>
            <a:pPr>
              <a:defRPr/>
            </a:pPr>
            <a:r>
              <a:rPr lang="en-US" dirty="0" smtClean="0"/>
              <a:t>www.msprojectnow.com</a:t>
            </a:r>
            <a:endParaRPr lang="en-US" dirty="0"/>
          </a:p>
        </p:txBody>
      </p:sp>
      <p:sp>
        <p:nvSpPr>
          <p:cNvPr id="7" name="Rectangle 5"/>
          <p:cNvSpPr>
            <a:spLocks noGrp="1" noChangeArrowheads="1"/>
          </p:cNvSpPr>
          <p:nvPr>
            <p:ph type="sldNum" sz="quarter" idx="11"/>
          </p:nvPr>
        </p:nvSpPr>
        <p:spPr/>
        <p:txBody>
          <a:bodyPr/>
          <a:lstStyle>
            <a:lvl1pPr>
              <a:defRPr/>
            </a:lvl1pPr>
          </a:lstStyle>
          <a:p>
            <a:pPr>
              <a:defRPr/>
            </a:pPr>
            <a:fld id="{1D0F49CE-69AC-4E40-A797-E005254878DB}"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990600"/>
            <a:ext cx="8229600" cy="6096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1752600"/>
            <a:ext cx="3848100" cy="2109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381500" y="1752600"/>
            <a:ext cx="3848100" cy="2109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4014788"/>
            <a:ext cx="3848100" cy="2111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381500" y="4014788"/>
            <a:ext cx="3848100" cy="2111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p:txBody>
          <a:bodyPr/>
          <a:lstStyle>
            <a:lvl1pPr>
              <a:defRPr/>
            </a:lvl1pPr>
          </a:lstStyle>
          <a:p>
            <a:pPr>
              <a:defRPr/>
            </a:pPr>
            <a:r>
              <a:rPr lang="en-US" dirty="0" smtClean="0"/>
              <a:t>www.msprojectnow.com</a:t>
            </a:r>
            <a:endParaRPr lang="en-US" dirty="0"/>
          </a:p>
        </p:txBody>
      </p:sp>
      <p:sp>
        <p:nvSpPr>
          <p:cNvPr id="8" name="Rectangle 5"/>
          <p:cNvSpPr>
            <a:spLocks noGrp="1" noChangeArrowheads="1"/>
          </p:cNvSpPr>
          <p:nvPr>
            <p:ph type="sldNum" sz="quarter" idx="11"/>
          </p:nvPr>
        </p:nvSpPr>
        <p:spPr/>
        <p:txBody>
          <a:bodyPr/>
          <a:lstStyle>
            <a:lvl1pPr>
              <a:defRPr/>
            </a:lvl1pPr>
          </a:lstStyle>
          <a:p>
            <a:pPr>
              <a:defRPr/>
            </a:pPr>
            <a:fld id="{672ABC50-772D-4EBD-9FCE-D6C1D2FA6F4B}"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8229600" cy="609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752600"/>
            <a:ext cx="7848600" cy="2109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1000" y="4014788"/>
            <a:ext cx="7848600" cy="2111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p:txBody>
          <a:bodyPr/>
          <a:lstStyle>
            <a:lvl1pPr>
              <a:defRPr/>
            </a:lvl1pPr>
          </a:lstStyle>
          <a:p>
            <a:pPr>
              <a:defRPr/>
            </a:pPr>
            <a:r>
              <a:rPr lang="en-US" dirty="0" smtClean="0"/>
              <a:t>www.msprojectnow.com</a:t>
            </a:r>
            <a:endParaRPr lang="en-US" dirty="0"/>
          </a:p>
        </p:txBody>
      </p:sp>
      <p:sp>
        <p:nvSpPr>
          <p:cNvPr id="6" name="Rectangle 5"/>
          <p:cNvSpPr>
            <a:spLocks noGrp="1" noChangeArrowheads="1"/>
          </p:cNvSpPr>
          <p:nvPr>
            <p:ph type="sldNum" sz="quarter" idx="11"/>
          </p:nvPr>
        </p:nvSpPr>
        <p:spPr/>
        <p:txBody>
          <a:bodyPr/>
          <a:lstStyle>
            <a:lvl1pPr>
              <a:defRPr/>
            </a:lvl1pPr>
          </a:lstStyle>
          <a:p>
            <a:pPr>
              <a:defRPr/>
            </a:pPr>
            <a:fld id="{3B0AC8DD-4DC0-429F-A8F4-4CD8089A6C21}"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03328" y="3877271"/>
            <a:ext cx="4705063" cy="1794661"/>
          </a:xfrm>
          <a:noFill/>
        </p:spPr>
        <p:txBody>
          <a:bodyPr lIns="182880" tIns="146304" rIns="182880" bIns="146304">
            <a:noAutofit/>
          </a:bodyPr>
          <a:lstStyle>
            <a:lvl1pPr marL="0" indent="0">
              <a:spcBef>
                <a:spcPts val="0"/>
              </a:spcBef>
              <a:buNone/>
              <a:defRPr sz="264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01977" y="2084186"/>
            <a:ext cx="7395458" cy="1793104"/>
          </a:xfrm>
          <a:noFill/>
        </p:spPr>
        <p:txBody>
          <a:bodyPr lIns="146304" tIns="91440" rIns="146304" bIns="91440" anchor="t" anchorCtr="0"/>
          <a:lstStyle>
            <a:lvl1pPr>
              <a:defRPr sz="4412" spc="-74"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337364" y="472062"/>
            <a:ext cx="1354302" cy="385517"/>
          </a:xfrm>
          <a:prstGeom prst="rect">
            <a:avLst/>
          </a:prstGeom>
        </p:spPr>
      </p:pic>
      <p:sp>
        <p:nvSpPr>
          <p:cNvPr id="10" name="Freeform 9"/>
          <p:cNvSpPr>
            <a:spLocks noEditPoints="1"/>
          </p:cNvSpPr>
          <p:nvPr userDrawn="1"/>
        </p:nvSpPr>
        <p:spPr bwMode="auto">
          <a:xfrm>
            <a:off x="7866325" y="5913702"/>
            <a:ext cx="941516" cy="474231"/>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32" tIns="33616" rIns="67232" bIns="33616" numCol="1" anchor="t" anchorCtr="0" compatLnSpc="1">
            <a:prstTxWarp prst="textNoShape">
              <a:avLst/>
            </a:prstTxWarp>
          </a:bodyPr>
          <a:lstStyle/>
          <a:p>
            <a:endParaRPr lang="en-US" sz="1765" dirty="0"/>
          </a:p>
        </p:txBody>
      </p:sp>
    </p:spTree>
    <p:extLst>
      <p:ext uri="{BB962C8B-B14F-4D97-AF65-F5344CB8AC3E}">
        <p14:creationId xmlns:p14="http://schemas.microsoft.com/office/powerpoint/2010/main" val="9167483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01929" y="1189177"/>
            <a:ext cx="8740142" cy="2052030"/>
          </a:xfrm>
        </p:spPr>
        <p:txBody>
          <a:bodyPr/>
          <a:lstStyle>
            <a:lvl1pPr marL="0" indent="0">
              <a:buNone/>
              <a:defRPr>
                <a:gradFill>
                  <a:gsLst>
                    <a:gs pos="1250">
                      <a:schemeClr val="tx2"/>
                    </a:gs>
                    <a:gs pos="99000">
                      <a:schemeClr val="tx2"/>
                    </a:gs>
                  </a:gsLst>
                  <a:lin ang="5400000" scaled="0"/>
                </a:gradFill>
              </a:defRPr>
            </a:lvl1pPr>
            <a:lvl2pPr marL="0" indent="0">
              <a:buFontTx/>
              <a:buNone/>
              <a:defRPr sz="1471"/>
            </a:lvl2pPr>
            <a:lvl3pPr marL="168090" indent="0">
              <a:buNone/>
              <a:defRPr sz="1471"/>
            </a:lvl3pPr>
            <a:lvl4pPr marL="336179" indent="0">
              <a:buNone/>
              <a:defRPr sz="1324"/>
            </a:lvl4pPr>
            <a:lvl5pPr marL="504269" indent="0">
              <a:buNone/>
              <a:defRPr sz="1324"/>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7895746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2084172"/>
            <a:ext cx="8740142" cy="1796217"/>
          </a:xfrm>
          <a:noFill/>
        </p:spPr>
        <p:txBody>
          <a:bodyPr tIns="91440" bIns="91440" anchor="t" anchorCtr="0"/>
          <a:lstStyle>
            <a:lvl1pPr>
              <a:defRPr sz="6471" spc="-74"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18914107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ext Box 4"/>
          <p:cNvSpPr txBox="1">
            <a:spLocks noChangeArrowheads="1"/>
          </p:cNvSpPr>
          <p:nvPr userDrawn="1"/>
        </p:nvSpPr>
        <p:spPr bwMode="auto">
          <a:xfrm>
            <a:off x="0" y="6327775"/>
            <a:ext cx="9144000" cy="530225"/>
          </a:xfrm>
          <a:prstGeom prst="rect">
            <a:avLst/>
          </a:prstGeom>
          <a:solidFill>
            <a:schemeClr val="tx1"/>
          </a:solidFill>
          <a:ln w="9525">
            <a:noFill/>
            <a:miter lim="800000"/>
            <a:headEnd/>
            <a:tailEnd/>
          </a:ln>
        </p:spPr>
        <p:txBody>
          <a:bodyPr lIns="0" tIns="0" rIns="0" bIns="0" anchor="ctr"/>
          <a:lstStyle/>
          <a:p>
            <a:pPr algn="r" eaLnBrk="0" hangingPunct="0">
              <a:spcBef>
                <a:spcPct val="50000"/>
              </a:spcBef>
              <a:defRPr/>
            </a:pPr>
            <a:endParaRPr lang="en-US" b="1" baseline="30000" dirty="0">
              <a:solidFill>
                <a:schemeClr val="bg1"/>
              </a:solidFill>
              <a:latin typeface="Gotham-Black"/>
            </a:endParaRPr>
          </a:p>
        </p:txBody>
      </p:sp>
      <p:sp>
        <p:nvSpPr>
          <p:cNvPr id="5" name="Oval 12"/>
          <p:cNvSpPr>
            <a:spLocks noChangeArrowheads="1"/>
          </p:cNvSpPr>
          <p:nvPr userDrawn="1"/>
        </p:nvSpPr>
        <p:spPr bwMode="auto">
          <a:xfrm>
            <a:off x="304800" y="533400"/>
            <a:ext cx="381000" cy="381000"/>
          </a:xfrm>
          <a:prstGeom prst="ellipse">
            <a:avLst/>
          </a:prstGeom>
          <a:solidFill>
            <a:srgbClr val="D0243C"/>
          </a:solidFill>
          <a:ln w="9525">
            <a:noFill/>
            <a:round/>
            <a:headEnd/>
            <a:tailEnd/>
          </a:ln>
        </p:spPr>
        <p:txBody>
          <a:bodyPr wrap="none" anchor="ctr"/>
          <a:lstStyle/>
          <a:p>
            <a:pPr eaLnBrk="0" hangingPunct="0">
              <a:defRPr/>
            </a:pPr>
            <a:endParaRPr lang="en-US" dirty="0"/>
          </a:p>
        </p:txBody>
      </p:sp>
      <p:pic>
        <p:nvPicPr>
          <p:cNvPr id="6" name="Picture 6" descr="mpug_logo_for_pp_reversed"/>
          <p:cNvPicPr>
            <a:picLocks noChangeAspect="1" noChangeArrowheads="1"/>
          </p:cNvPicPr>
          <p:nvPr userDrawn="1"/>
        </p:nvPicPr>
        <p:blipFill>
          <a:blip r:embed="rId2" cstate="print"/>
          <a:srcRect/>
          <a:stretch>
            <a:fillRect/>
          </a:stretch>
        </p:blipFill>
        <p:spPr bwMode="auto">
          <a:xfrm>
            <a:off x="228600" y="6413500"/>
            <a:ext cx="1524000" cy="292100"/>
          </a:xfrm>
          <a:prstGeom prst="rect">
            <a:avLst/>
          </a:prstGeom>
          <a:noFill/>
          <a:ln w="9525">
            <a:noFill/>
            <a:miter lim="800000"/>
            <a:headEnd/>
            <a:tailEnd/>
          </a:ln>
        </p:spPr>
      </p:pic>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Title 1"/>
          <p:cNvSpPr>
            <a:spLocks noGrp="1"/>
          </p:cNvSpPr>
          <p:nvPr>
            <p:ph type="title"/>
          </p:nvPr>
        </p:nvSpPr>
        <p:spPr>
          <a:xfrm>
            <a:off x="762000" y="152400"/>
            <a:ext cx="8001000" cy="1143000"/>
          </a:xfrm>
        </p:spPr>
        <p:txBody>
          <a:bodyPr/>
          <a:lstStyle>
            <a:lvl1pPr algn="l">
              <a:defRPr baseline="0">
                <a:solidFill>
                  <a:schemeClr val="tx1"/>
                </a:solidFill>
                <a:latin typeface="Century Schoolbook" pitchFamily="18" charset="0"/>
              </a:defRPr>
            </a:lvl1pPr>
          </a:lstStyle>
          <a:p>
            <a:r>
              <a:rPr lang="en-US" dirty="0" smtClean="0"/>
              <a:t>Click to edit Master title style</a:t>
            </a:r>
            <a:endParaRPr lang="en-US" dirty="0"/>
          </a:p>
        </p:txBody>
      </p:sp>
      <p:sp>
        <p:nvSpPr>
          <p:cNvPr id="7" name="Footer Placeholder 11"/>
          <p:cNvSpPr>
            <a:spLocks noGrp="1"/>
          </p:cNvSpPr>
          <p:nvPr>
            <p:ph type="ftr" sz="quarter" idx="10"/>
          </p:nvPr>
        </p:nvSpPr>
        <p:spPr>
          <a:xfrm>
            <a:off x="3124200" y="6356350"/>
            <a:ext cx="2895600" cy="365125"/>
          </a:xfrm>
        </p:spPr>
        <p:txBody>
          <a:bodyPr/>
          <a:lstStyle>
            <a:lvl1pPr>
              <a:defRPr/>
            </a:lvl1pPr>
          </a:lstStyle>
          <a:p>
            <a:pPr>
              <a:defRPr/>
            </a:pP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AF03C8-D514-402F-939E-C6C96DD9C106}"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10330E2-6427-4984-9FCD-71246EB1FAF9}"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BD9A32E-0A39-4393-9311-8084174410BE}"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5C5A7CC-F1BF-44A0-A406-0CADA5C257BA}"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1264D64-7F6B-4DBE-88EC-DC098414280D}" type="datetimeFigureOut">
              <a:rPr lang="en-US"/>
              <a:pPr>
                <a:defRPr/>
              </a:pPr>
              <a:t>5/22/2014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4D1153D-0A5C-4F10-A375-F212A6623A4E}"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60297A0-0CFD-4C0E-BC5B-5858D436789E}" type="datetimeFigureOut">
              <a:rPr lang="en-US"/>
              <a:pPr>
                <a:defRPr/>
              </a:pPr>
              <a:t>5/22/2014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09A764BD-6122-44A2-91D7-00F008B74A0E}"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EDA31B5-9440-447B-B14F-AEB0E3411B05}" type="datetimeFigureOut">
              <a:rPr lang="en-US"/>
              <a:pPr>
                <a:defRPr/>
              </a:pPr>
              <a:t>5/22/2014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627562A4-D8E1-4EB6-A44D-B217B53F4255}" type="slidenum">
              <a:rPr lang="en-US"/>
              <a:pPr>
                <a:defRPr/>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ADD49FC-B633-4BD0-A40E-8ED84C9DF808}" type="datetimeFigureOut">
              <a:rPr lang="en-US"/>
              <a:pPr>
                <a:defRPr/>
              </a:pPr>
              <a:t>5/22/2014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7E198452-177D-4017-8CE8-7942073DC3D6}" type="slidenum">
              <a:rPr lang="en-US"/>
              <a:pPr>
                <a:defRPr/>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1D223B0-EF36-4A8E-AB26-5976AA19AFBA}" type="datetimeFigureOut">
              <a:rPr lang="en-US"/>
              <a:pPr>
                <a:defRPr/>
              </a:pPr>
              <a:t>5/22/2014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9253A3B-7B4E-41E1-B1D9-1E2E34A1C892}" type="slidenum">
              <a:rPr lang="en-US"/>
              <a:pPr>
                <a:defRPr/>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06E154C-3B12-48D3-A6C4-FA4E454B9B5F}" type="datetimeFigureOut">
              <a:rPr lang="en-US"/>
              <a:pPr>
                <a:defRPr/>
              </a:pPr>
              <a:t>5/22/2014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003EE9E-4341-4DB5-9751-EC6325C1168C}" type="slidenum">
              <a:rPr lang="en-US"/>
              <a:pPr>
                <a:defRPr/>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FA2A0C5-F0C7-4868-8DA8-CFF5C6B841D3}"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DF71A3D-F12C-496B-8521-F3DF6E732789}" type="slidenum">
              <a:rPr lang="en-US"/>
              <a:pPr>
                <a:defRPr/>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05A9F7A-F4FD-4058-A0B0-DEE141DED036}"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9EBC173-D8F5-4E95-BD21-7B5E4929BB7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0C2DBC2-BA0E-4B7F-A6B4-B09EEC94D6DE}"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D332DFE-542B-4371-AC53-46B171E1AD8E}"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F36CCBB-0F5B-4C0C-BB38-56468DD0112C}" type="slidenum">
              <a:rPr lang="en-US"/>
              <a:pPr>
                <a:defRPr/>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5610960-B93D-4998-A499-567990DA677A}"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40B9EEA-2D6F-45AB-B9F1-3F7E08B352F9}" type="slidenum">
              <a:rPr lang="en-US"/>
              <a:pPr>
                <a:defRPr/>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EFB2945-F98B-4793-BC61-A48108FD9253}"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30FAEC4-F230-4866-8DAC-B1F7C034E58F}" type="slidenum">
              <a:rPr lang="en-US"/>
              <a:pPr>
                <a:defRPr/>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F4E35B4-3AE2-4E27-B0B7-B202982AD64E}" type="datetimeFigureOut">
              <a:rPr lang="en-US"/>
              <a:pPr>
                <a:defRPr/>
              </a:pPr>
              <a:t>5/22/2014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7A45608-E5E2-4A49-A5F7-1880ABB36E1F}" type="slidenum">
              <a:rPr lang="en-US"/>
              <a:pPr>
                <a:defRPr/>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D6FBACE-B2D0-4C83-A18E-2678F181B9FE}" type="datetimeFigureOut">
              <a:rPr lang="en-US"/>
              <a:pPr>
                <a:defRPr/>
              </a:pPr>
              <a:t>5/22/2014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30D56D7-5217-4308-B151-684B8A15D087}" type="slidenum">
              <a:rPr lang="en-US"/>
              <a:pPr>
                <a:defRPr/>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6819F5A-B93D-4F59-9CF4-A9BE65B08795}" type="datetimeFigureOut">
              <a:rPr lang="en-US"/>
              <a:pPr>
                <a:defRPr/>
              </a:pPr>
              <a:t>5/22/2014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5CDD0EC3-5D8D-400A-956D-15314191092B}" type="slidenum">
              <a:rPr lang="en-US"/>
              <a:pPr>
                <a:defRPr/>
              </a:pP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734F033-E045-44CA-9428-047618221FCD}" type="datetimeFigureOut">
              <a:rPr lang="en-US"/>
              <a:pPr>
                <a:defRPr/>
              </a:pPr>
              <a:t>5/22/2014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191A4D2D-11E1-436B-8F1B-AA7E0D42D38D}" type="slidenum">
              <a:rPr lang="en-US"/>
              <a:pPr>
                <a:defRPr/>
              </a:pPr>
              <a:t>‹#›</a:t>
            </a:fld>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1B6D8AA-C10E-4142-8B46-1BB3B18F68E7}" type="datetimeFigureOut">
              <a:rPr lang="en-US"/>
              <a:pPr>
                <a:defRPr/>
              </a:pPr>
              <a:t>5/22/2014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A85FB1B-1C80-4A9E-873D-E4FD71DFDAB8}" type="slidenum">
              <a:rPr lang="en-US"/>
              <a:pPr>
                <a:defRPr/>
              </a:pPr>
              <a:t>‹#›</a:t>
            </a:fld>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1AD9C1A-3CEF-4152-8E64-B9AB2239CB61}" type="datetimeFigureOut">
              <a:rPr lang="en-US"/>
              <a:pPr>
                <a:defRPr/>
              </a:pPr>
              <a:t>5/22/2014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9EED413-38BE-484A-9D54-B1B077B21EA1}" type="slidenum">
              <a:rPr lang="en-US"/>
              <a:pPr>
                <a:defRPr/>
              </a:pPr>
              <a:t>‹#›</a:t>
            </a:fld>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CE90D7-1135-4AF5-8660-CE8452A5F842}"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FE909AF-96FC-47CF-9E80-FCE2B87F6E4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BC0DFD0-9CF6-424A-8F32-20095B2C7CB3}" type="slidenum">
              <a:rPr lang="en-US"/>
              <a:pPr>
                <a:defRPr/>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FBD4C66-80CC-4721-A17F-5894819D43EA}"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DE1C37D-8556-4A10-8DF3-C5BC7B6F78D9}" type="slidenum">
              <a:rPr lang="en-US"/>
              <a:pPr>
                <a:defRPr/>
              </a:pPr>
              <a:t>‹#›</a:t>
            </a:fld>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2058735-CE9D-4495-BC52-6808E97B44AC}" type="datetimeFigureOut">
              <a:rPr lang="en-US"/>
              <a:pPr>
                <a:defRPr/>
              </a:pPr>
              <a:t>5/22/2014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465F8873-63FC-4825-8FD1-C6BF4B1EE83F}" type="slidenum">
              <a:rPr lang="en-US"/>
              <a:pPr>
                <a:defRPr/>
              </a:pPr>
              <a:t>‹#›</a:t>
            </a:fld>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pic>
        <p:nvPicPr>
          <p:cNvPr id="4" name="Picture 15" descr="mpug_logo_for_pp_reversed"/>
          <p:cNvPicPr>
            <a:picLocks noChangeAspect="1" noChangeArrowheads="1"/>
          </p:cNvPicPr>
          <p:nvPr userDrawn="1"/>
        </p:nvPicPr>
        <p:blipFill>
          <a:blip r:embed="rId2" cstate="print"/>
          <a:srcRect/>
          <a:stretch>
            <a:fillRect/>
          </a:stretch>
        </p:blipFill>
        <p:spPr bwMode="auto">
          <a:xfrm>
            <a:off x="2224088" y="2463800"/>
            <a:ext cx="4633912" cy="889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5943600" y="4267200"/>
            <a:ext cx="2590800" cy="1752600"/>
          </a:xfrm>
        </p:spPr>
        <p:txBody>
          <a:bodyPr/>
          <a:lstStyle>
            <a:lvl1pPr marL="171450" marR="0" indent="0" algn="ctr" defTabSz="914400" rtl="0" eaLnBrk="1" fontAlgn="auto" latinLnBrk="0" hangingPunct="1">
              <a:lnSpc>
                <a:spcPct val="90000"/>
              </a:lnSpc>
              <a:spcBef>
                <a:spcPct val="20000"/>
              </a:spcBef>
              <a:spcAft>
                <a:spcPts val="0"/>
              </a:spcAft>
              <a:buClr>
                <a:srgbClr val="D0243C"/>
              </a:buClr>
              <a:buSzTx/>
              <a:buFont typeface="Times" pitchFamily="-64" charset="0"/>
              <a:buNone/>
              <a:tabLst/>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 Box 4"/>
          <p:cNvSpPr txBox="1">
            <a:spLocks noChangeArrowheads="1"/>
          </p:cNvSpPr>
          <p:nvPr userDrawn="1"/>
        </p:nvSpPr>
        <p:spPr bwMode="auto">
          <a:xfrm>
            <a:off x="0" y="6327775"/>
            <a:ext cx="9144000" cy="530225"/>
          </a:xfrm>
          <a:prstGeom prst="rect">
            <a:avLst/>
          </a:prstGeom>
          <a:solidFill>
            <a:schemeClr val="tx1"/>
          </a:solidFill>
          <a:ln w="9525">
            <a:noFill/>
            <a:miter lim="800000"/>
            <a:headEnd/>
            <a:tailEnd/>
          </a:ln>
        </p:spPr>
        <p:txBody>
          <a:bodyPr lIns="0" tIns="0" rIns="0" bIns="0" anchor="ctr"/>
          <a:lstStyle/>
          <a:p>
            <a:pPr algn="r" eaLnBrk="0" hangingPunct="0">
              <a:spcBef>
                <a:spcPct val="50000"/>
              </a:spcBef>
              <a:defRPr/>
            </a:pPr>
            <a:endParaRPr lang="en-US" b="1" baseline="30000" dirty="0">
              <a:solidFill>
                <a:schemeClr val="bg1"/>
              </a:solidFill>
              <a:latin typeface="Gotham-Black" pitchFamily="-64" charset="0"/>
              <a:ea typeface="ＭＳ Ｐゴシック" pitchFamily="-64" charset="-128"/>
              <a:cs typeface="+mn-cs"/>
            </a:endParaRPr>
          </a:p>
        </p:txBody>
      </p:sp>
      <p:pic>
        <p:nvPicPr>
          <p:cNvPr id="5" name="Picture 6" descr="mpug_logo_for_pp_reversed"/>
          <p:cNvPicPr>
            <a:picLocks noChangeAspect="1" noChangeArrowheads="1"/>
          </p:cNvPicPr>
          <p:nvPr userDrawn="1"/>
        </p:nvPicPr>
        <p:blipFill>
          <a:blip r:embed="rId2" cstate="print"/>
          <a:srcRect/>
          <a:stretch>
            <a:fillRect/>
          </a:stretch>
        </p:blipFill>
        <p:spPr bwMode="auto">
          <a:xfrm>
            <a:off x="228600" y="6413500"/>
            <a:ext cx="1524000" cy="292100"/>
          </a:xfrm>
          <a:prstGeom prst="rect">
            <a:avLst/>
          </a:prstGeom>
          <a:noFill/>
          <a:ln w="9525">
            <a:noFill/>
            <a:miter lim="800000"/>
            <a:headEnd/>
            <a:tailEnd/>
          </a:ln>
        </p:spPr>
      </p:pic>
      <p:sp>
        <p:nvSpPr>
          <p:cNvPr id="6" name="Oval 12"/>
          <p:cNvSpPr>
            <a:spLocks noChangeArrowheads="1"/>
          </p:cNvSpPr>
          <p:nvPr userDrawn="1"/>
        </p:nvSpPr>
        <p:spPr bwMode="auto">
          <a:xfrm>
            <a:off x="304800" y="533400"/>
            <a:ext cx="381000" cy="381000"/>
          </a:xfrm>
          <a:prstGeom prst="ellipse">
            <a:avLst/>
          </a:prstGeom>
          <a:solidFill>
            <a:srgbClr val="D0243C"/>
          </a:solidFill>
          <a:ln w="9525">
            <a:noFill/>
            <a:round/>
            <a:headEnd/>
            <a:tailEnd/>
          </a:ln>
        </p:spPr>
        <p:txBody>
          <a:bodyPr wrap="none" anchor="ctr"/>
          <a:lstStyle/>
          <a:p>
            <a:pPr eaLnBrk="0" hangingPunct="0">
              <a:defRPr/>
            </a:pPr>
            <a:endParaRPr lang="en-US" dirty="0">
              <a:latin typeface="Arial" charset="0"/>
              <a:ea typeface="ＭＳ Ｐゴシック" pitchFamily="-64" charset="-128"/>
              <a:cs typeface="+mn-cs"/>
            </a:endParaRPr>
          </a:p>
        </p:txBody>
      </p:sp>
      <p:sp>
        <p:nvSpPr>
          <p:cNvPr id="7" name="Line 5"/>
          <p:cNvSpPr>
            <a:spLocks noChangeShapeType="1"/>
          </p:cNvSpPr>
          <p:nvPr userDrawn="1"/>
        </p:nvSpPr>
        <p:spPr bwMode="auto">
          <a:xfrm>
            <a:off x="533400" y="1295400"/>
            <a:ext cx="8229600" cy="0"/>
          </a:xfrm>
          <a:prstGeom prst="line">
            <a:avLst/>
          </a:prstGeom>
          <a:noFill/>
          <a:ln w="9525">
            <a:solidFill>
              <a:srgbClr val="D0243C"/>
            </a:solidFill>
            <a:round/>
            <a:headEnd/>
            <a:tailEnd/>
          </a:ln>
        </p:spPr>
        <p:txBody>
          <a:bodyPr wrap="none" anchor="ctr"/>
          <a:lstStyle/>
          <a:p>
            <a:pPr eaLnBrk="0" hangingPunct="0">
              <a:defRPr/>
            </a:pPr>
            <a:endParaRPr lang="en-US" dirty="0">
              <a:latin typeface="Arial" charset="0"/>
              <a:ea typeface="ＭＳ Ｐゴシック" pitchFamily="-64" charset="-128"/>
              <a:cs typeface="+mn-cs"/>
            </a:endParaRPr>
          </a:p>
        </p:txBody>
      </p:sp>
      <p:sp>
        <p:nvSpPr>
          <p:cNvPr id="2" name="Title 1"/>
          <p:cNvSpPr>
            <a:spLocks noGrp="1"/>
          </p:cNvSpPr>
          <p:nvPr>
            <p:ph type="title"/>
          </p:nvPr>
        </p:nvSpPr>
        <p:spPr>
          <a:xfrm>
            <a:off x="533400" y="152400"/>
            <a:ext cx="8229600" cy="1143000"/>
          </a:xfrm>
        </p:spPr>
        <p:txBody>
          <a:bodyPr/>
          <a:lstStyle>
            <a:lvl1pPr>
              <a:defRPr baseline="0">
                <a:solidFill>
                  <a:schemeClr val="tx1"/>
                </a:solidFill>
                <a:latin typeface="Century Schoolbook"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09600" y="1447800"/>
            <a:ext cx="8229600" cy="4525963"/>
          </a:xfrm>
        </p:spPr>
        <p:txBody>
          <a:bodyPr/>
          <a:lstStyle>
            <a:lvl1pPr algn="l">
              <a:buNone/>
              <a:defRPr>
                <a:latin typeface="Gotham-Black"/>
              </a:defRPr>
            </a:lvl1pPr>
            <a:lvl2pPr algn="l">
              <a:buNone/>
              <a:defRPr>
                <a:latin typeface="Century Schoolbook" pitchFamily="18" charset="0"/>
              </a:defRPr>
            </a:lvl2pPr>
            <a:lvl3pPr>
              <a:buFont typeface="Wingdings" pitchFamily="2" charset="2"/>
              <a:buChar char="§"/>
              <a:defRPr>
                <a:latin typeface="Century Schoolbook" pitchFamily="18" charset="0"/>
              </a:defRPr>
            </a:lvl3pPr>
            <a:lvl4pPr>
              <a:defRPr>
                <a:latin typeface="Century Schoolbook" pitchFamily="18" charset="0"/>
              </a:defRPr>
            </a:lvl4pPr>
            <a:lvl5pPr>
              <a:defRPr>
                <a:latin typeface="Century Schoolbook"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9"/>
          <p:cNvSpPr>
            <a:spLocks noGrp="1"/>
          </p:cNvSpPr>
          <p:nvPr>
            <p:ph type="dt" sz="half" idx="10"/>
          </p:nvPr>
        </p:nvSpPr>
        <p:spPr/>
        <p:txBody>
          <a:bodyPr/>
          <a:lstStyle>
            <a:lvl1pPr>
              <a:defRPr/>
            </a:lvl1pPr>
          </a:lstStyle>
          <a:p>
            <a:pPr>
              <a:defRPr/>
            </a:pPr>
            <a:fld id="{B2520F15-CA6D-41DB-8B58-E6591D5899C9}" type="datetimeFigureOut">
              <a:rPr lang="en-US"/>
              <a:pPr>
                <a:defRPr/>
              </a:pPr>
              <a:t>5/22/2014</a:t>
            </a:fld>
            <a:endParaRPr lang="en-US" dirty="0"/>
          </a:p>
        </p:txBody>
      </p:sp>
      <p:sp>
        <p:nvSpPr>
          <p:cNvPr id="9" name="Slide Number Placeholder 10"/>
          <p:cNvSpPr>
            <a:spLocks noGrp="1"/>
          </p:cNvSpPr>
          <p:nvPr>
            <p:ph type="sldNum" sz="quarter" idx="11"/>
          </p:nvPr>
        </p:nvSpPr>
        <p:spPr/>
        <p:txBody>
          <a:bodyPr/>
          <a:lstStyle>
            <a:lvl1pPr>
              <a:defRPr/>
            </a:lvl1pPr>
          </a:lstStyle>
          <a:p>
            <a:pPr>
              <a:defRPr/>
            </a:pPr>
            <a:fld id="{66542D2F-83FA-4C58-A54C-21B8C94C39A6}" type="slidenum">
              <a:rPr lang="en-US"/>
              <a:pPr>
                <a:defRPr/>
              </a:pPr>
              <a:t>‹#›</a:t>
            </a:fld>
            <a:endParaRPr lang="en-US" dirty="0"/>
          </a:p>
        </p:txBody>
      </p:sp>
      <p:sp>
        <p:nvSpPr>
          <p:cNvPr id="10" name="Footer Placeholder 11"/>
          <p:cNvSpPr>
            <a:spLocks noGrp="1"/>
          </p:cNvSpPr>
          <p:nvPr>
            <p:ph type="ftr" sz="quarter" idx="12"/>
          </p:nvPr>
        </p:nvSpPr>
        <p:spPr/>
        <p:txBody>
          <a:bodyPr/>
          <a:lstStyle>
            <a:lvl1pPr>
              <a:defRPr/>
            </a:lvl1pPr>
          </a:lstStyle>
          <a:p>
            <a:pPr>
              <a:defRPr/>
            </a:pPr>
            <a:endParaRPr 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tx1"/>
        </a:solidFill>
        <a:effectLst/>
      </p:bgPr>
    </p:bg>
    <p:spTree>
      <p:nvGrpSpPr>
        <p:cNvPr id="1" name=""/>
        <p:cNvGrpSpPr/>
        <p:nvPr/>
      </p:nvGrpSpPr>
      <p:grpSpPr>
        <a:xfrm>
          <a:off x="0" y="0"/>
          <a:ext cx="0" cy="0"/>
          <a:chOff x="0" y="0"/>
          <a:chExt cx="0" cy="0"/>
        </a:xfrm>
      </p:grpSpPr>
      <p:sp>
        <p:nvSpPr>
          <p:cNvPr id="2" name="Rectangle 4"/>
          <p:cNvSpPr>
            <a:spLocks noChangeArrowheads="1"/>
          </p:cNvSpPr>
          <p:nvPr userDrawn="1"/>
        </p:nvSpPr>
        <p:spPr bwMode="auto">
          <a:xfrm>
            <a:off x="2997200" y="3048000"/>
            <a:ext cx="5765800" cy="457200"/>
          </a:xfrm>
          <a:prstGeom prst="rect">
            <a:avLst/>
          </a:prstGeom>
          <a:noFill/>
          <a:ln w="9525">
            <a:noFill/>
            <a:miter lim="800000"/>
            <a:headEnd/>
            <a:tailEnd/>
          </a:ln>
        </p:spPr>
        <p:txBody>
          <a:bodyPr>
            <a:spAutoFit/>
          </a:bodyPr>
          <a:lstStyle/>
          <a:p>
            <a:pPr algn="r" eaLnBrk="0" hangingPunct="0">
              <a:buClr>
                <a:srgbClr val="D0243C"/>
              </a:buClr>
              <a:buFontTx/>
              <a:buChar char="•"/>
              <a:defRPr/>
            </a:pPr>
            <a:r>
              <a:rPr lang="en-US" b="1" dirty="0">
                <a:solidFill>
                  <a:srgbClr val="FFFFFF"/>
                </a:solidFill>
                <a:latin typeface="Century Schoolbook" pitchFamily="-64" charset="0"/>
                <a:ea typeface="ＭＳ Ｐゴシック" pitchFamily="-64" charset="-128"/>
                <a:cs typeface="+mn-cs"/>
              </a:rPr>
              <a:t>Section name or title goes here</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0926CE9-CA02-4194-A0A6-A84464DFF5E9}" type="datetimeFigureOut">
              <a:rPr lang="en-US"/>
              <a:pPr>
                <a:defRPr/>
              </a:pPr>
              <a:t>5/22/2014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F7C58F42-46B7-4A95-AABE-C2CFB005D6FF}" type="slidenum">
              <a:rPr lang="en-US"/>
              <a:pPr>
                <a:defRPr/>
              </a:pPr>
              <a:t>‹#›</a:t>
            </a:fld>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1B7E940-6A80-49E4-B2D7-C81D4D6F3CBB}" type="datetimeFigureOut">
              <a:rPr lang="en-US"/>
              <a:pPr>
                <a:defRPr/>
              </a:pPr>
              <a:t>5/22/2014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CF943E4-8FD3-4924-A3C3-7A225101DBA8}" type="slidenum">
              <a:rPr lang="en-US"/>
              <a:pPr>
                <a:defRPr/>
              </a:pPr>
              <a:t>‹#›</a:t>
            </a:fld>
            <a:endParaRPr 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B326894-B6FB-483C-8820-DD071868075A}" type="datetimeFigureOut">
              <a:rPr lang="en-US"/>
              <a:pPr>
                <a:defRPr/>
              </a:pPr>
              <a:t>5/22/2014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86D79DEA-10F1-4E67-B84C-C65782FEA92D}" type="slidenum">
              <a:rPr lang="en-US"/>
              <a:pPr>
                <a:defRPr/>
              </a:pPr>
              <a:t>‹#›</a:t>
            </a:fld>
            <a:endParaRPr 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D5C20F4-8153-49B4-85D7-B465DCC35E23}" type="datetimeFigureOut">
              <a:rPr lang="en-US"/>
              <a:pPr>
                <a:defRPr/>
              </a:pPr>
              <a:t>5/22/2014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386BCC63-DDAD-4641-B165-A234B928D913}" type="slidenum">
              <a:rPr lang="en-US"/>
              <a:pPr>
                <a:defRPr/>
              </a:pPr>
              <a:t>‹#›</a:t>
            </a:fld>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B4896A0-B281-42DE-B2A0-F122FFA5AE6D}" type="datetimeFigureOut">
              <a:rPr lang="en-US"/>
              <a:pPr>
                <a:defRPr/>
              </a:pPr>
              <a:t>5/22/2014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A0F30831-2B3A-4095-A96C-A6E2F2B17D2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7BC7BB4B-160E-4BC6-B8E0-8A1FA88EA809}" type="slidenum">
              <a:rPr lang="en-US"/>
              <a:pPr>
                <a:defRPr/>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4534AB3-9CC6-4668-A5B4-75C9F3BB8C1E}" type="datetimeFigureOut">
              <a:rPr lang="en-US"/>
              <a:pPr>
                <a:defRPr/>
              </a:pPr>
              <a:t>5/22/2014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CB61DBB-2020-4FEB-9B6E-880CEF1ACAF7}" type="slidenum">
              <a:rPr lang="en-US"/>
              <a:pPr>
                <a:defRPr/>
              </a:pPr>
              <a:t>‹#›</a:t>
            </a:fld>
            <a:endParaRPr 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9202B21-E5FB-492B-A887-EE725CDE9ECA}" type="datetimeFigureOut">
              <a:rPr lang="en-US"/>
              <a:pPr>
                <a:defRPr/>
              </a:pPr>
              <a:t>5/22/2014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62150AD-D17B-4653-82E1-6A5B2B431F54}" type="slidenum">
              <a:rPr lang="en-US"/>
              <a:pPr>
                <a:defRPr/>
              </a:pPr>
              <a:t>‹#›</a:t>
            </a:fld>
            <a:endParaRPr 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E40DB8-CA40-4C80-9B3E-6B32C3B771F8}"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1800667-E680-447C-84DA-09DF196497E3}" type="slidenum">
              <a:rPr lang="en-US"/>
              <a:pPr>
                <a:defRPr/>
              </a:pPr>
              <a:t>‹#›</a:t>
            </a:fld>
            <a:endParaRPr 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5473F4C-F524-4725-9AA7-A036D5A1D0FB}" type="datetimeFigureOut">
              <a:rPr lang="en-US"/>
              <a:pPr>
                <a:defRPr/>
              </a:pPr>
              <a:t>5/22/2014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329E59C-7653-4AFC-807D-5A93DDA3787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8E2E926E-5DE5-4996-931B-94622DDA817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C8C46941-D255-445F-8BA1-9523B7F031B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0280A4AD-F3C7-4F1D-A49C-70898CB9969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F230956-65BB-493E-AB20-811FA6D88CA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2.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theme" Target="../theme/theme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charset="0"/>
                <a:ea typeface="ＭＳ Ｐゴシック" pitchFamily="-64" charset="-128"/>
                <a:cs typeface="+mn-cs"/>
              </a:defRPr>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charset="0"/>
                <a:ea typeface="ＭＳ Ｐゴシック" pitchFamily="-64" charset="-128"/>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charset="0"/>
                <a:ea typeface="ＭＳ Ｐゴシック" pitchFamily="-64" charset="-128"/>
                <a:cs typeface="+mn-cs"/>
              </a:defRPr>
            </a:lvl1pPr>
          </a:lstStyle>
          <a:p>
            <a:pPr>
              <a:defRPr/>
            </a:pPr>
            <a:fld id="{FB15A1DE-D4EB-443D-BFD7-449C4281F88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23" r:id="rId1"/>
    <p:sldLayoutId id="2147483965"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 id="2147483966" r:id="rId13"/>
    <p:sldLayoutId id="2147483967" r:id="rId14"/>
    <p:sldLayoutId id="2147483968" r:id="rId15"/>
    <p:sldLayoutId id="2147483969" r:id="rId16"/>
    <p:sldLayoutId id="2147483973" r:id="rId17"/>
    <p:sldLayoutId id="2147483975" r:id="rId18"/>
    <p:sldLayoutId id="2147483976" r:id="rId19"/>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64" charset="-128"/>
        </a:defRPr>
      </a:lvl2pPr>
      <a:lvl3pPr algn="ctr" rtl="0" eaLnBrk="0" fontAlgn="base" hangingPunct="0">
        <a:spcBef>
          <a:spcPct val="0"/>
        </a:spcBef>
        <a:spcAft>
          <a:spcPct val="0"/>
        </a:spcAft>
        <a:defRPr sz="4400">
          <a:solidFill>
            <a:schemeClr val="tx2"/>
          </a:solidFill>
          <a:latin typeface="Arial" charset="0"/>
          <a:ea typeface="ＭＳ Ｐゴシック" pitchFamily="-64" charset="-128"/>
        </a:defRPr>
      </a:lvl3pPr>
      <a:lvl4pPr algn="ctr" rtl="0" eaLnBrk="0" fontAlgn="base" hangingPunct="0">
        <a:spcBef>
          <a:spcPct val="0"/>
        </a:spcBef>
        <a:spcAft>
          <a:spcPct val="0"/>
        </a:spcAft>
        <a:defRPr sz="4400">
          <a:solidFill>
            <a:schemeClr val="tx2"/>
          </a:solidFill>
          <a:latin typeface="Arial" charset="0"/>
          <a:ea typeface="ＭＳ Ｐゴシック" pitchFamily="-64" charset="-128"/>
        </a:defRPr>
      </a:lvl4pPr>
      <a:lvl5pPr algn="ctr" rtl="0" eaLnBrk="0" fontAlgn="base" hangingPunct="0">
        <a:spcBef>
          <a:spcPct val="0"/>
        </a:spcBef>
        <a:spcAft>
          <a:spcPct val="0"/>
        </a:spcAft>
        <a:defRPr sz="4400">
          <a:solidFill>
            <a:schemeClr val="tx2"/>
          </a:solidFill>
          <a:latin typeface="Arial" charset="0"/>
          <a:ea typeface="ＭＳ Ｐゴシック" pitchFamily="-64" charset="-128"/>
        </a:defRPr>
      </a:lvl5pPr>
      <a:lvl6pPr marL="457200" algn="ctr" rtl="0" fontAlgn="base">
        <a:spcBef>
          <a:spcPct val="0"/>
        </a:spcBef>
        <a:spcAft>
          <a:spcPct val="0"/>
        </a:spcAft>
        <a:defRPr sz="4400">
          <a:solidFill>
            <a:schemeClr val="tx2"/>
          </a:solidFill>
          <a:latin typeface="Arial" charset="0"/>
          <a:ea typeface="ＭＳ Ｐゴシック" pitchFamily="-64" charset="-128"/>
        </a:defRPr>
      </a:lvl6pPr>
      <a:lvl7pPr marL="914400" algn="ctr" rtl="0" fontAlgn="base">
        <a:spcBef>
          <a:spcPct val="0"/>
        </a:spcBef>
        <a:spcAft>
          <a:spcPct val="0"/>
        </a:spcAft>
        <a:defRPr sz="4400">
          <a:solidFill>
            <a:schemeClr val="tx2"/>
          </a:solidFill>
          <a:latin typeface="Arial" charset="0"/>
          <a:ea typeface="ＭＳ Ｐゴシック" pitchFamily="-64" charset="-128"/>
        </a:defRPr>
      </a:lvl7pPr>
      <a:lvl8pPr marL="1371600" algn="ctr" rtl="0" fontAlgn="base">
        <a:spcBef>
          <a:spcPct val="0"/>
        </a:spcBef>
        <a:spcAft>
          <a:spcPct val="0"/>
        </a:spcAft>
        <a:defRPr sz="4400">
          <a:solidFill>
            <a:schemeClr val="tx2"/>
          </a:solidFill>
          <a:latin typeface="Arial" charset="0"/>
          <a:ea typeface="ＭＳ Ｐゴシック" pitchFamily="-64" charset="-128"/>
        </a:defRPr>
      </a:lvl8pPr>
      <a:lvl9pPr marL="1828800" algn="ctr" rtl="0" fontAlgn="base">
        <a:spcBef>
          <a:spcPct val="0"/>
        </a:spcBef>
        <a:spcAft>
          <a:spcPct val="0"/>
        </a:spcAft>
        <a:defRPr sz="4400">
          <a:solidFill>
            <a:schemeClr val="tx2"/>
          </a:solidFill>
          <a:latin typeface="Arial" charset="0"/>
          <a:ea typeface="ＭＳ Ｐゴシック" pitchFamily="-6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pitchFamily="34" charset="0"/>
              </a:defRPr>
            </a:lvl1pPr>
          </a:lstStyle>
          <a:p>
            <a:pPr>
              <a:defRPr/>
            </a:pPr>
            <a:fld id="{B76A2900-F76A-492D-8093-25A87EE82E64}" type="datetimeFigureOut">
              <a:rPr lang="en-US"/>
              <a:pPr>
                <a:defRPr/>
              </a:pPr>
              <a:t>5/22/2014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pitchFamily="34" charset="0"/>
              </a:defRPr>
            </a:lvl1pPr>
          </a:lstStyle>
          <a:p>
            <a:pPr>
              <a:defRPr/>
            </a:pPr>
            <a:fld id="{5CA452DA-FC42-4296-B582-904B4F88F82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34" r:id="rId1"/>
    <p:sldLayoutId id="2147483935" r:id="rId2"/>
    <p:sldLayoutId id="2147483936" r:id="rId3"/>
    <p:sldLayoutId id="2147483937" r:id="rId4"/>
    <p:sldLayoutId id="2147483938" r:id="rId5"/>
    <p:sldLayoutId id="2147483939" r:id="rId6"/>
    <p:sldLayoutId id="2147483940" r:id="rId7"/>
    <p:sldLayoutId id="2147483941" r:id="rId8"/>
    <p:sldLayoutId id="2147483942" r:id="rId9"/>
    <p:sldLayoutId id="2147483943" r:id="rId10"/>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a:solidFill>
                  <a:schemeClr val="tx1">
                    <a:tint val="75000"/>
                  </a:schemeClr>
                </a:solidFill>
                <a:latin typeface="Arial" charset="0"/>
                <a:ea typeface="ＭＳ Ｐゴシック" pitchFamily="-64" charset="-128"/>
                <a:cs typeface="+mn-cs"/>
              </a:defRPr>
            </a:lvl1pPr>
          </a:lstStyle>
          <a:p>
            <a:pPr>
              <a:defRPr/>
            </a:pPr>
            <a:fld id="{5EF226B8-DF18-49F9-A22B-631A4227346D}" type="datetimeFigureOut">
              <a:rPr lang="en-US"/>
              <a:pPr>
                <a:defRPr/>
              </a:pPr>
              <a:t>5/22/2014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latin typeface="Arial" charset="0"/>
                <a:ea typeface="ＭＳ Ｐゴシック" pitchFamily="-64" charset="-128"/>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a:solidFill>
                  <a:schemeClr val="tx1">
                    <a:tint val="75000"/>
                  </a:schemeClr>
                </a:solidFill>
                <a:latin typeface="Arial" charset="0"/>
                <a:ea typeface="ＭＳ Ｐゴシック" pitchFamily="-64" charset="-128"/>
                <a:cs typeface="+mn-cs"/>
              </a:defRPr>
            </a:lvl1pPr>
          </a:lstStyle>
          <a:p>
            <a:pPr>
              <a:defRPr/>
            </a:pPr>
            <a:fld id="{3B42F2C9-11D8-4319-A9E6-41A123AA028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44" r:id="rId1"/>
    <p:sldLayoutId id="2147483945" r:id="rId2"/>
    <p:sldLayoutId id="2147483946" r:id="rId3"/>
    <p:sldLayoutId id="2147483947" r:id="rId4"/>
    <p:sldLayoutId id="2147483948" r:id="rId5"/>
    <p:sldLayoutId id="2147483949" r:id="rId6"/>
    <p:sldLayoutId id="2147483950" r:id="rId7"/>
    <p:sldLayoutId id="2147483951" r:id="rId8"/>
    <p:sldLayoutId id="2147483952" r:id="rId9"/>
    <p:sldLayoutId id="2147483953" r:id="rId10"/>
    <p:sldLayoutId id="2147483954" r:id="rId11"/>
    <p:sldLayoutId id="2147483955"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a:solidFill>
                  <a:schemeClr val="tx1">
                    <a:tint val="75000"/>
                  </a:schemeClr>
                </a:solidFill>
                <a:latin typeface="Arial" charset="0"/>
                <a:ea typeface="ＭＳ Ｐゴシック" pitchFamily="-64" charset="-128"/>
                <a:cs typeface="+mn-cs"/>
              </a:defRPr>
            </a:lvl1pPr>
          </a:lstStyle>
          <a:p>
            <a:pPr>
              <a:defRPr/>
            </a:pPr>
            <a:fld id="{F05C1237-89EB-4FA3-B4A3-8C5D936EAE90}" type="datetimeFigureOut">
              <a:rPr lang="en-US"/>
              <a:pPr>
                <a:defRPr/>
              </a:pPr>
              <a:t>5/22/2014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latin typeface="Arial" charset="0"/>
                <a:ea typeface="ＭＳ Ｐゴシック" pitchFamily="-64" charset="-128"/>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a:solidFill>
                  <a:schemeClr val="tx1">
                    <a:tint val="75000"/>
                  </a:schemeClr>
                </a:solidFill>
                <a:latin typeface="Arial" charset="0"/>
                <a:ea typeface="ＭＳ Ｐゴシック" pitchFamily="-64" charset="-128"/>
                <a:cs typeface="+mn-cs"/>
              </a:defRPr>
            </a:lvl1pPr>
          </a:lstStyle>
          <a:p>
            <a:pPr>
              <a:defRPr/>
            </a:pPr>
            <a:fld id="{6337F26E-50B1-4E26-A8B0-D46E84E74AD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70" r:id="rId1"/>
    <p:sldLayoutId id="2147483971" r:id="rId2"/>
    <p:sldLayoutId id="2147483972" r:id="rId3"/>
    <p:sldLayoutId id="2147483956" r:id="rId4"/>
    <p:sldLayoutId id="2147483957" r:id="rId5"/>
    <p:sldLayoutId id="2147483958" r:id="rId6"/>
    <p:sldLayoutId id="2147483959" r:id="rId7"/>
    <p:sldLayoutId id="2147483960" r:id="rId8"/>
    <p:sldLayoutId id="2147483961" r:id="rId9"/>
    <p:sldLayoutId id="2147483962" r:id="rId10"/>
    <p:sldLayoutId id="2147483963" r:id="rId11"/>
    <p:sldLayoutId id="214748396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13" Type="http://schemas.microsoft.com/office/2007/relationships/hdphoto" Target="../media/hdphoto6.wdp"/><Relationship Id="rId3" Type="http://schemas.microsoft.com/office/2007/relationships/hdphoto" Target="../media/hdphoto1.wdp"/><Relationship Id="rId7" Type="http://schemas.microsoft.com/office/2007/relationships/hdphoto" Target="../media/hdphoto3.wdp"/><Relationship Id="rId12"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11" Type="http://schemas.microsoft.com/office/2007/relationships/hdphoto" Target="../media/hdphoto5.wdp"/><Relationship Id="rId5" Type="http://schemas.microsoft.com/office/2007/relationships/hdphoto" Target="../media/hdphoto2.wdp"/><Relationship Id="rId10" Type="http://schemas.openxmlformats.org/officeDocument/2006/relationships/image" Target="../media/image15.png"/><Relationship Id="rId4" Type="http://schemas.openxmlformats.org/officeDocument/2006/relationships/image" Target="../media/image12.png"/><Relationship Id="rId9" Type="http://schemas.microsoft.com/office/2007/relationships/hdphoto" Target="../media/hdphoto4.wd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blogs.msdn.com/cfs-file.ashx/__key/communityserver-blogs-components-weblogfiles/00-00-00-72-34-metablogapi/7382.clip_5F00_image023_5F00_672E3E33.png"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info@ppmworks.co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ppmworks.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channel9.msdn.com/Events/Project/2014/PC32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go.microsoft.com/fwlink/p/?LinkId=304220" TargetMode="External"/><Relationship Id="rId4" Type="http://schemas.openxmlformats.org/officeDocument/2006/relationships/hyperlink" Target="http://channel9.msdn.com/Events/Project/2014/PC327" TargetMode="Externa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4"/>
          <p:cNvSpPr>
            <a:spLocks noChangeArrowheads="1"/>
          </p:cNvSpPr>
          <p:nvPr/>
        </p:nvSpPr>
        <p:spPr bwMode="auto">
          <a:xfrm>
            <a:off x="4495800" y="4724400"/>
            <a:ext cx="3962400" cy="1600200"/>
          </a:xfrm>
          <a:prstGeom prst="rect">
            <a:avLst/>
          </a:prstGeom>
          <a:noFill/>
          <a:ln w="9525">
            <a:noFill/>
            <a:miter lim="800000"/>
            <a:headEnd/>
            <a:tailEnd/>
          </a:ln>
        </p:spPr>
        <p:txBody>
          <a:bodyPr anchor="ctr"/>
          <a:lstStyle/>
          <a:p>
            <a:pPr marL="171450">
              <a:lnSpc>
                <a:spcPct val="90000"/>
              </a:lnSpc>
              <a:buClr>
                <a:srgbClr val="D0243C"/>
              </a:buClr>
              <a:buFont typeface="Times"/>
              <a:buChar char="•"/>
            </a:pPr>
            <a:r>
              <a:rPr lang="en-US" sz="2000" dirty="0">
                <a:solidFill>
                  <a:srgbClr val="4F5151"/>
                </a:solidFill>
                <a:latin typeface="Century Schoolbook" pitchFamily="18" charset="0"/>
              </a:rPr>
              <a:t> </a:t>
            </a:r>
            <a:r>
              <a:rPr lang="en-US" sz="2000" dirty="0" smtClean="0">
                <a:solidFill>
                  <a:srgbClr val="4F5151"/>
                </a:solidFill>
                <a:latin typeface="Century Schoolbook" pitchFamily="18" charset="0"/>
              </a:rPr>
              <a:t>MPUG  Certification Series</a:t>
            </a:r>
            <a:endParaRPr lang="en-US" sz="2000" b="1" dirty="0" smtClean="0">
              <a:solidFill>
                <a:srgbClr val="4F5151"/>
              </a:solidFill>
              <a:latin typeface="Century Schoolbook" pitchFamily="18" charset="0"/>
            </a:endParaRPr>
          </a:p>
          <a:p>
            <a:pPr marL="171450">
              <a:lnSpc>
                <a:spcPct val="90000"/>
              </a:lnSpc>
              <a:buClr>
                <a:srgbClr val="D0243C"/>
              </a:buClr>
            </a:pPr>
            <a:endParaRPr lang="en-US" sz="1050" b="1" dirty="0" smtClean="0">
              <a:solidFill>
                <a:srgbClr val="FFFFFF"/>
              </a:solidFill>
              <a:latin typeface="Century Schoolbook" pitchFamily="18" charset="0"/>
            </a:endParaRPr>
          </a:p>
          <a:p>
            <a:pPr marL="171450">
              <a:lnSpc>
                <a:spcPct val="90000"/>
              </a:lnSpc>
              <a:buClr>
                <a:srgbClr val="D0243C"/>
              </a:buClr>
            </a:pPr>
            <a:r>
              <a:rPr lang="en-US" b="1" dirty="0">
                <a:solidFill>
                  <a:srgbClr val="FFFFFF"/>
                </a:solidFill>
                <a:latin typeface="Century Schoolbook" pitchFamily="18" charset="0"/>
              </a:rPr>
              <a:t>Project Online/Server 2013 Workflows</a:t>
            </a:r>
            <a:r>
              <a:rPr lang="en-US" b="1" dirty="0" smtClean="0">
                <a:solidFill>
                  <a:srgbClr val="FFFFFF"/>
                </a:solidFill>
                <a:latin typeface="Century Schoolbook" pitchFamily="18" charset="0"/>
              </a:rPr>
              <a:t/>
            </a:r>
            <a:br>
              <a:rPr lang="en-US" b="1" dirty="0" smtClean="0">
                <a:solidFill>
                  <a:srgbClr val="FFFFFF"/>
                </a:solidFill>
                <a:latin typeface="Century Schoolbook" pitchFamily="18" charset="0"/>
              </a:rPr>
            </a:br>
            <a:r>
              <a:rPr lang="en-US" sz="1600" b="1" dirty="0" smtClean="0">
                <a:solidFill>
                  <a:srgbClr val="4F5151"/>
                </a:solidFill>
                <a:latin typeface="Century Schoolbook" pitchFamily="18" charset="0"/>
              </a:rPr>
              <a:t>21 </a:t>
            </a:r>
            <a:r>
              <a:rPr lang="en-US" sz="1600" dirty="0" smtClean="0">
                <a:solidFill>
                  <a:srgbClr val="4F5151"/>
                </a:solidFill>
                <a:latin typeface="Century Schoolbook" pitchFamily="18" charset="0"/>
              </a:rPr>
              <a:t>May 2014</a:t>
            </a:r>
            <a:r>
              <a:rPr lang="en-US" sz="1600" b="1" dirty="0">
                <a:solidFill>
                  <a:srgbClr val="FFFFFF"/>
                </a:solidFill>
                <a:latin typeface="Century Schoolbook" pitchFamily="18" charset="0"/>
              </a:rPr>
              <a:t/>
            </a:r>
            <a:br>
              <a:rPr lang="en-US" sz="1600" b="1" dirty="0">
                <a:solidFill>
                  <a:srgbClr val="FFFFFF"/>
                </a:solidFill>
                <a:latin typeface="Century Schoolbook" pitchFamily="18" charset="0"/>
              </a:rPr>
            </a:br>
            <a:endParaRPr lang="en-US" sz="1600" b="1" dirty="0">
              <a:solidFill>
                <a:srgbClr val="FFFFFF"/>
              </a:solidFill>
              <a:latin typeface="Century Schoolbook" pitchFamily="18" charset="0"/>
            </a:endParaRPr>
          </a:p>
        </p:txBody>
      </p:sp>
      <p:pic>
        <p:nvPicPr>
          <p:cNvPr id="7171" name="Picture 15" descr="mpug_logo_for_pp_reversed"/>
          <p:cNvPicPr>
            <a:picLocks noChangeAspect="1" noChangeArrowheads="1"/>
          </p:cNvPicPr>
          <p:nvPr/>
        </p:nvPicPr>
        <p:blipFill>
          <a:blip r:embed="rId3" cstate="print"/>
          <a:srcRect/>
          <a:stretch>
            <a:fillRect/>
          </a:stretch>
        </p:blipFill>
        <p:spPr bwMode="auto">
          <a:xfrm>
            <a:off x="2286000" y="2692400"/>
            <a:ext cx="4633913" cy="889000"/>
          </a:xfrm>
          <a:prstGeom prst="rect">
            <a:avLst/>
          </a:prstGeom>
          <a:noFill/>
          <a:ln w="9525">
            <a:noFill/>
            <a:miter lim="800000"/>
            <a:headEnd/>
            <a:tailEnd/>
          </a:ln>
        </p:spPr>
      </p:pic>
      <p:sp>
        <p:nvSpPr>
          <p:cNvPr id="5" name="Rectangle 4"/>
          <p:cNvSpPr/>
          <p:nvPr/>
        </p:nvSpPr>
        <p:spPr>
          <a:xfrm>
            <a:off x="4495800" y="6239268"/>
            <a:ext cx="4572000" cy="313932"/>
          </a:xfrm>
          <a:prstGeom prst="rect">
            <a:avLst/>
          </a:prstGeom>
        </p:spPr>
        <p:txBody>
          <a:bodyPr wrap="square">
            <a:spAutoFit/>
          </a:bodyPr>
          <a:lstStyle/>
          <a:p>
            <a:pPr marL="171450" algn="just">
              <a:lnSpc>
                <a:spcPct val="90000"/>
              </a:lnSpc>
              <a:buClr>
                <a:srgbClr val="D0243C"/>
              </a:buClr>
            </a:pPr>
            <a:r>
              <a:rPr lang="en-US" sz="1600" b="1" dirty="0" smtClean="0">
                <a:solidFill>
                  <a:srgbClr val="FFC000"/>
                </a:solidFill>
              </a:rPr>
              <a:t>Scott Clausen PMP, MCP, MCTS</a:t>
            </a:r>
          </a:p>
        </p:txBody>
      </p:sp>
      <p:pic>
        <p:nvPicPr>
          <p:cNvPr id="6" name="Picture 5"/>
          <p:cNvPicPr>
            <a:picLocks noChangeAspect="1"/>
          </p:cNvPicPr>
          <p:nvPr/>
        </p:nvPicPr>
        <p:blipFill>
          <a:blip r:embed="rId4"/>
          <a:stretch>
            <a:fillRect/>
          </a:stretch>
        </p:blipFill>
        <p:spPr>
          <a:xfrm>
            <a:off x="228600" y="5575899"/>
            <a:ext cx="4219431" cy="105350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1194" y="857615"/>
            <a:ext cx="9146385" cy="5142771"/>
          </a:xfrm>
          <a:prstGeom prst="rect">
            <a:avLst/>
          </a:prstGeom>
        </p:spPr>
      </p:pic>
      <p:sp>
        <p:nvSpPr>
          <p:cNvPr id="5" name="Rectangle 4"/>
          <p:cNvSpPr/>
          <p:nvPr/>
        </p:nvSpPr>
        <p:spPr bwMode="auto">
          <a:xfrm>
            <a:off x="-1194" y="858783"/>
            <a:ext cx="5770734" cy="3363927"/>
          </a:xfrm>
          <a:prstGeom prst="rect">
            <a:avLst/>
          </a:prstGeom>
          <a:solidFill>
            <a:schemeClr val="accent1">
              <a:alpha val="94000"/>
            </a:schemeClr>
          </a:solidFill>
          <a:ln w="9525" cap="flat" cmpd="sng" algn="ctr">
            <a:noFill/>
            <a:prstDash val="solid"/>
            <a:headEnd type="none" w="med" len="med"/>
            <a:tailEnd type="none" w="med" len="med"/>
          </a:ln>
          <a:effectLst/>
        </p:spPr>
        <p:txBody>
          <a:bodyPr rot="0" spcFirstLastPara="0" vertOverflow="overflow" horzOverflow="overflow" vert="horz" wrap="square" lIns="34292" tIns="34292" rIns="34292" bIns="34292" numCol="1" spcCol="0" rtlCol="0" fromWordArt="0" anchor="b" anchorCtr="0" forceAA="0" compatLnSpc="1">
            <a:prstTxWarp prst="textNoShape">
              <a:avLst/>
            </a:prstTxWarp>
            <a:noAutofit/>
          </a:bodyPr>
          <a:lstStyle/>
          <a:p>
            <a:pPr defTabSz="685647"/>
            <a:r>
              <a:rPr lang="en-US" sz="4853" dirty="0" smtClean="0">
                <a:solidFill>
                  <a:srgbClr val="FFFFFF"/>
                </a:solidFill>
                <a:latin typeface="Segoe UI Light"/>
              </a:rPr>
              <a:t>Planning &amp; Design</a:t>
            </a:r>
            <a:endParaRPr lang="en-US" sz="4853" kern="0" spc="-52" dirty="0">
              <a:solidFill>
                <a:srgbClr val="FFFFFF"/>
              </a:soli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303383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381000"/>
            <a:ext cx="8001000" cy="1143000"/>
          </a:xfrm>
        </p:spPr>
        <p:txBody>
          <a:bodyPr/>
          <a:lstStyle/>
          <a:p>
            <a:r>
              <a:rPr lang="en-US" sz="3600" dirty="0" smtClean="0"/>
              <a:t>Planning Goal – Conceptual Understanding and Documented Design</a:t>
            </a:r>
            <a:endParaRPr lang="en-US" sz="3600" dirty="0"/>
          </a:p>
        </p:txBody>
      </p:sp>
      <p:pic>
        <p:nvPicPr>
          <p:cNvPr id="16" name="Picture 15"/>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33400" y="3027524"/>
            <a:ext cx="672674" cy="815362"/>
          </a:xfrm>
          <a:prstGeom prst="rect">
            <a:avLst/>
          </a:prstGeom>
          <a:solidFill>
            <a:schemeClr val="accent6">
              <a:lumMod val="60000"/>
              <a:lumOff val="40000"/>
            </a:schemeClr>
          </a:solidFill>
        </p:spPr>
      </p:pic>
      <p:pic>
        <p:nvPicPr>
          <p:cNvPr id="17" name="Picture 16"/>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188458" y="3080153"/>
            <a:ext cx="710103" cy="710103"/>
          </a:xfrm>
          <a:prstGeom prst="rect">
            <a:avLst/>
          </a:prstGeom>
          <a:solidFill>
            <a:schemeClr val="accent6">
              <a:lumMod val="60000"/>
              <a:lumOff val="40000"/>
            </a:schemeClr>
          </a:solidFill>
        </p:spPr>
      </p:pic>
      <p:pic>
        <p:nvPicPr>
          <p:cNvPr id="18" name="Picture 17"/>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044190" y="3026801"/>
            <a:ext cx="816808" cy="816808"/>
          </a:xfrm>
          <a:prstGeom prst="rect">
            <a:avLst/>
          </a:prstGeom>
          <a:solidFill>
            <a:schemeClr val="accent6">
              <a:lumMod val="60000"/>
              <a:lumOff val="40000"/>
            </a:schemeClr>
          </a:solidFill>
        </p:spPr>
      </p:pic>
      <p:pic>
        <p:nvPicPr>
          <p:cNvPr id="19" name="Picture 18"/>
          <p:cNvPicPr>
            <a:picLocks noChangeAspect="1"/>
          </p:cNvPicPr>
          <p:nvPr/>
        </p:nvPicPr>
        <p:blipFill>
          <a:blip r:embed="rId8">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295977" y="4697075"/>
            <a:ext cx="489284" cy="489284"/>
          </a:xfrm>
          <a:prstGeom prst="rect">
            <a:avLst/>
          </a:prstGeom>
          <a:solidFill>
            <a:schemeClr val="accent6">
              <a:lumMod val="60000"/>
              <a:lumOff val="40000"/>
            </a:schemeClr>
          </a:solidFill>
        </p:spPr>
      </p:pic>
      <p:pic>
        <p:nvPicPr>
          <p:cNvPr id="20" name="Picture 19"/>
          <p:cNvPicPr>
            <a:picLocks noChangeAspect="1"/>
          </p:cNvPicPr>
          <p:nvPr/>
        </p:nvPicPr>
        <p:blipFill>
          <a:blip r:embed="rId10" cstate="print">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182677" y="2995640"/>
            <a:ext cx="879129" cy="879129"/>
          </a:xfrm>
          <a:prstGeom prst="rect">
            <a:avLst/>
          </a:prstGeom>
          <a:solidFill>
            <a:schemeClr val="accent6">
              <a:lumMod val="60000"/>
              <a:lumOff val="40000"/>
            </a:schemeClr>
          </a:solidFill>
        </p:spPr>
      </p:pic>
      <p:sp>
        <p:nvSpPr>
          <p:cNvPr id="21" name="Freeform 99"/>
          <p:cNvSpPr>
            <a:spLocks/>
          </p:cNvSpPr>
          <p:nvPr/>
        </p:nvSpPr>
        <p:spPr bwMode="black">
          <a:xfrm>
            <a:off x="1544951" y="3323585"/>
            <a:ext cx="304629" cy="223239"/>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chemeClr val="accent6">
              <a:lumMod val="60000"/>
              <a:lumOff val="40000"/>
            </a:schemeClr>
          </a:solidFill>
          <a:ln>
            <a:noFill/>
          </a:ln>
          <a:extLst/>
        </p:spPr>
        <p:txBody>
          <a:bodyPr vert="horz" wrap="square" lIns="68583" tIns="34292" rIns="68583" bIns="34292" numCol="1" anchor="t" anchorCtr="0" compatLnSpc="1">
            <a:prstTxWarp prst="textNoShape">
              <a:avLst/>
            </a:prstTxWarp>
          </a:bodyPr>
          <a:lstStyle/>
          <a:p>
            <a:endParaRPr lang="en-US" sz="1765" dirty="0">
              <a:solidFill>
                <a:srgbClr val="000000"/>
              </a:solidFill>
            </a:endParaRPr>
          </a:p>
        </p:txBody>
      </p:sp>
      <p:sp>
        <p:nvSpPr>
          <p:cNvPr id="22" name="Freeform 99"/>
          <p:cNvSpPr>
            <a:spLocks/>
          </p:cNvSpPr>
          <p:nvPr/>
        </p:nvSpPr>
        <p:spPr bwMode="black">
          <a:xfrm>
            <a:off x="3237438" y="3323585"/>
            <a:ext cx="304629" cy="223239"/>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chemeClr val="accent6">
              <a:lumMod val="60000"/>
              <a:lumOff val="40000"/>
            </a:schemeClr>
          </a:solidFill>
          <a:ln>
            <a:noFill/>
          </a:ln>
          <a:extLst/>
        </p:spPr>
        <p:txBody>
          <a:bodyPr vert="horz" wrap="square" lIns="68583" tIns="34292" rIns="68583" bIns="34292" numCol="1" anchor="t" anchorCtr="0" compatLnSpc="1">
            <a:prstTxWarp prst="textNoShape">
              <a:avLst/>
            </a:prstTxWarp>
          </a:bodyPr>
          <a:lstStyle/>
          <a:p>
            <a:endParaRPr lang="en-US" sz="1765" dirty="0">
              <a:solidFill>
                <a:srgbClr val="000000"/>
              </a:solidFill>
            </a:endParaRPr>
          </a:p>
        </p:txBody>
      </p:sp>
      <p:sp>
        <p:nvSpPr>
          <p:cNvPr id="23" name="Freeform 99"/>
          <p:cNvSpPr>
            <a:spLocks/>
          </p:cNvSpPr>
          <p:nvPr/>
        </p:nvSpPr>
        <p:spPr bwMode="black">
          <a:xfrm rot="5400000">
            <a:off x="4388304" y="4027828"/>
            <a:ext cx="304629" cy="223239"/>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chemeClr val="accent6">
              <a:lumMod val="60000"/>
              <a:lumOff val="40000"/>
            </a:schemeClr>
          </a:solidFill>
          <a:ln>
            <a:noFill/>
          </a:ln>
          <a:extLst/>
        </p:spPr>
        <p:txBody>
          <a:bodyPr vert="horz" wrap="square" lIns="68583" tIns="34292" rIns="68583" bIns="34292" numCol="1" anchor="t" anchorCtr="0" compatLnSpc="1">
            <a:prstTxWarp prst="textNoShape">
              <a:avLst/>
            </a:prstTxWarp>
          </a:bodyPr>
          <a:lstStyle/>
          <a:p>
            <a:endParaRPr lang="en-US" sz="1765" dirty="0">
              <a:solidFill>
                <a:srgbClr val="000000"/>
              </a:solidFill>
            </a:endParaRPr>
          </a:p>
        </p:txBody>
      </p:sp>
      <p:sp>
        <p:nvSpPr>
          <p:cNvPr id="24" name="Freeform 99"/>
          <p:cNvSpPr>
            <a:spLocks/>
          </p:cNvSpPr>
          <p:nvPr/>
        </p:nvSpPr>
        <p:spPr bwMode="black">
          <a:xfrm>
            <a:off x="5539170" y="3323585"/>
            <a:ext cx="304629" cy="223239"/>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chemeClr val="accent6">
              <a:lumMod val="60000"/>
              <a:lumOff val="40000"/>
            </a:schemeClr>
          </a:solidFill>
          <a:ln>
            <a:noFill/>
          </a:ln>
          <a:extLst/>
        </p:spPr>
        <p:txBody>
          <a:bodyPr vert="horz" wrap="square" lIns="68583" tIns="34292" rIns="68583" bIns="34292" numCol="1" anchor="t" anchorCtr="0" compatLnSpc="1">
            <a:prstTxWarp prst="textNoShape">
              <a:avLst/>
            </a:prstTxWarp>
          </a:bodyPr>
          <a:lstStyle/>
          <a:p>
            <a:endParaRPr lang="en-US" sz="1765" dirty="0">
              <a:solidFill>
                <a:srgbClr val="000000"/>
              </a:solidFill>
            </a:endParaRPr>
          </a:p>
        </p:txBody>
      </p:sp>
      <p:sp>
        <p:nvSpPr>
          <p:cNvPr id="25" name="Freeform 99"/>
          <p:cNvSpPr>
            <a:spLocks/>
          </p:cNvSpPr>
          <p:nvPr/>
        </p:nvSpPr>
        <p:spPr bwMode="black">
          <a:xfrm>
            <a:off x="7400683" y="3323585"/>
            <a:ext cx="304629" cy="223239"/>
          </a:xfrm>
          <a:custGeom>
            <a:avLst/>
            <a:gdLst>
              <a:gd name="T0" fmla="*/ 86 w 131"/>
              <a:gd name="T1" fmla="*/ 35 h 96"/>
              <a:gd name="T2" fmla="*/ 48 w 131"/>
              <a:gd name="T3" fmla="*/ 0 h 96"/>
              <a:gd name="T4" fmla="*/ 79 w 131"/>
              <a:gd name="T5" fmla="*/ 0 h 96"/>
              <a:gd name="T6" fmla="*/ 131 w 131"/>
              <a:gd name="T7" fmla="*/ 48 h 96"/>
              <a:gd name="T8" fmla="*/ 79 w 131"/>
              <a:gd name="T9" fmla="*/ 96 h 96"/>
              <a:gd name="T10" fmla="*/ 48 w 131"/>
              <a:gd name="T11" fmla="*/ 96 h 96"/>
              <a:gd name="T12" fmla="*/ 86 w 131"/>
              <a:gd name="T13" fmla="*/ 60 h 96"/>
              <a:gd name="T14" fmla="*/ 0 w 131"/>
              <a:gd name="T15" fmla="*/ 60 h 96"/>
              <a:gd name="T16" fmla="*/ 0 w 131"/>
              <a:gd name="T17" fmla="*/ 35 h 96"/>
              <a:gd name="T18" fmla="*/ 86 w 131"/>
              <a:gd name="T19"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96">
                <a:moveTo>
                  <a:pt x="86" y="35"/>
                </a:moveTo>
                <a:lnTo>
                  <a:pt x="48" y="0"/>
                </a:lnTo>
                <a:lnTo>
                  <a:pt x="79" y="0"/>
                </a:lnTo>
                <a:lnTo>
                  <a:pt x="131" y="48"/>
                </a:lnTo>
                <a:lnTo>
                  <a:pt x="79" y="96"/>
                </a:lnTo>
                <a:lnTo>
                  <a:pt x="48" y="96"/>
                </a:lnTo>
                <a:lnTo>
                  <a:pt x="86" y="60"/>
                </a:lnTo>
                <a:lnTo>
                  <a:pt x="0" y="60"/>
                </a:lnTo>
                <a:lnTo>
                  <a:pt x="0" y="35"/>
                </a:lnTo>
                <a:lnTo>
                  <a:pt x="86" y="35"/>
                </a:lnTo>
                <a:close/>
              </a:path>
            </a:pathLst>
          </a:custGeom>
          <a:solidFill>
            <a:schemeClr val="accent6">
              <a:lumMod val="60000"/>
              <a:lumOff val="40000"/>
            </a:schemeClr>
          </a:solidFill>
          <a:ln>
            <a:noFill/>
          </a:ln>
          <a:extLst/>
        </p:spPr>
        <p:txBody>
          <a:bodyPr vert="horz" wrap="square" lIns="68583" tIns="34292" rIns="68583" bIns="34292" numCol="1" anchor="t" anchorCtr="0" compatLnSpc="1">
            <a:prstTxWarp prst="textNoShape">
              <a:avLst/>
            </a:prstTxWarp>
          </a:bodyPr>
          <a:lstStyle/>
          <a:p>
            <a:endParaRPr lang="en-US" sz="1765" dirty="0">
              <a:solidFill>
                <a:srgbClr val="000000"/>
              </a:solidFill>
            </a:endParaRPr>
          </a:p>
        </p:txBody>
      </p:sp>
      <p:pic>
        <p:nvPicPr>
          <p:cNvPr id="26" name="Picture 25"/>
          <p:cNvPicPr>
            <a:picLocks noChangeAspect="1"/>
          </p:cNvPicPr>
          <p:nvPr/>
        </p:nvPicPr>
        <p:blipFill>
          <a:blip r:embed="rId12" cstate="print">
            <a:extLst>
              <a:ext uri="{BEBA8EAE-BF5A-486C-A8C5-ECC9F3942E4B}">
                <a14:imgProps xmlns:a14="http://schemas.microsoft.com/office/drawing/2010/main">
                  <a14:imgLayer r:embed="rId1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880945" y="2781971"/>
            <a:ext cx="1319348" cy="1319348"/>
          </a:xfrm>
          <a:prstGeom prst="rect">
            <a:avLst/>
          </a:prstGeom>
          <a:solidFill>
            <a:schemeClr val="accent6">
              <a:lumMod val="60000"/>
              <a:lumOff val="40000"/>
            </a:schemeClr>
          </a:solidFill>
        </p:spPr>
      </p:pic>
      <p:sp>
        <p:nvSpPr>
          <p:cNvPr id="27" name="Freeform 52"/>
          <p:cNvSpPr>
            <a:spLocks noEditPoints="1"/>
          </p:cNvSpPr>
          <p:nvPr/>
        </p:nvSpPr>
        <p:spPr bwMode="black">
          <a:xfrm>
            <a:off x="4384761" y="2403943"/>
            <a:ext cx="311713" cy="293232"/>
          </a:xfrm>
          <a:custGeom>
            <a:avLst/>
            <a:gdLst>
              <a:gd name="T0" fmla="*/ 76 w 153"/>
              <a:gd name="T1" fmla="*/ 9 h 144"/>
              <a:gd name="T2" fmla="*/ 15 w 153"/>
              <a:gd name="T3" fmla="*/ 63 h 144"/>
              <a:gd name="T4" fmla="*/ 27 w 153"/>
              <a:gd name="T5" fmla="*/ 109 h 144"/>
              <a:gd name="T6" fmla="*/ 68 w 153"/>
              <a:gd name="T7" fmla="*/ 133 h 144"/>
              <a:gd name="T8" fmla="*/ 77 w 153"/>
              <a:gd name="T9" fmla="*/ 134 h 144"/>
              <a:gd name="T10" fmla="*/ 138 w 153"/>
              <a:gd name="T11" fmla="*/ 80 h 144"/>
              <a:gd name="T12" fmla="*/ 126 w 153"/>
              <a:gd name="T13" fmla="*/ 34 h 144"/>
              <a:gd name="T14" fmla="*/ 85 w 153"/>
              <a:gd name="T15" fmla="*/ 10 h 144"/>
              <a:gd name="T16" fmla="*/ 76 w 153"/>
              <a:gd name="T17" fmla="*/ 9 h 144"/>
              <a:gd name="T18" fmla="*/ 76 w 153"/>
              <a:gd name="T19" fmla="*/ 0 h 144"/>
              <a:gd name="T20" fmla="*/ 86 w 153"/>
              <a:gd name="T21" fmla="*/ 0 h 144"/>
              <a:gd name="T22" fmla="*/ 148 w 153"/>
              <a:gd name="T23" fmla="*/ 81 h 144"/>
              <a:gd name="T24" fmla="*/ 77 w 153"/>
              <a:gd name="T25" fmla="*/ 144 h 144"/>
              <a:gd name="T26" fmla="*/ 67 w 153"/>
              <a:gd name="T27" fmla="*/ 143 h 144"/>
              <a:gd name="T28" fmla="*/ 5 w 153"/>
              <a:gd name="T29" fmla="*/ 62 h 144"/>
              <a:gd name="T30" fmla="*/ 76 w 153"/>
              <a:gd name="T31" fmla="*/ 0 h 144"/>
              <a:gd name="T32" fmla="*/ 53 w 153"/>
              <a:gd name="T33" fmla="*/ 48 h 144"/>
              <a:gd name="T34" fmla="*/ 58 w 153"/>
              <a:gd name="T35" fmla="*/ 40 h 144"/>
              <a:gd name="T36" fmla="*/ 66 w 153"/>
              <a:gd name="T37" fmla="*/ 34 h 144"/>
              <a:gd name="T38" fmla="*/ 76 w 153"/>
              <a:gd name="T39" fmla="*/ 32 h 144"/>
              <a:gd name="T40" fmla="*/ 89 w 153"/>
              <a:gd name="T41" fmla="*/ 34 h 144"/>
              <a:gd name="T42" fmla="*/ 96 w 153"/>
              <a:gd name="T43" fmla="*/ 40 h 144"/>
              <a:gd name="T44" fmla="*/ 101 w 153"/>
              <a:gd name="T45" fmla="*/ 46 h 144"/>
              <a:gd name="T46" fmla="*/ 102 w 153"/>
              <a:gd name="T47" fmla="*/ 52 h 144"/>
              <a:gd name="T48" fmla="*/ 101 w 153"/>
              <a:gd name="T49" fmla="*/ 61 h 144"/>
              <a:gd name="T50" fmla="*/ 98 w 153"/>
              <a:gd name="T51" fmla="*/ 66 h 144"/>
              <a:gd name="T52" fmla="*/ 93 w 153"/>
              <a:gd name="T53" fmla="*/ 70 h 144"/>
              <a:gd name="T54" fmla="*/ 89 w 153"/>
              <a:gd name="T55" fmla="*/ 73 h 144"/>
              <a:gd name="T56" fmla="*/ 85 w 153"/>
              <a:gd name="T57" fmla="*/ 77 h 144"/>
              <a:gd name="T58" fmla="*/ 83 w 153"/>
              <a:gd name="T59" fmla="*/ 82 h 144"/>
              <a:gd name="T60" fmla="*/ 83 w 153"/>
              <a:gd name="T61" fmla="*/ 86 h 144"/>
              <a:gd name="T62" fmla="*/ 69 w 153"/>
              <a:gd name="T63" fmla="*/ 86 h 144"/>
              <a:gd name="T64" fmla="*/ 69 w 153"/>
              <a:gd name="T65" fmla="*/ 81 h 144"/>
              <a:gd name="T66" fmla="*/ 71 w 153"/>
              <a:gd name="T67" fmla="*/ 74 h 144"/>
              <a:gd name="T68" fmla="*/ 74 w 153"/>
              <a:gd name="T69" fmla="*/ 69 h 144"/>
              <a:gd name="T70" fmla="*/ 78 w 153"/>
              <a:gd name="T71" fmla="*/ 65 h 144"/>
              <a:gd name="T72" fmla="*/ 82 w 153"/>
              <a:gd name="T73" fmla="*/ 62 h 144"/>
              <a:gd name="T74" fmla="*/ 85 w 153"/>
              <a:gd name="T75" fmla="*/ 59 h 144"/>
              <a:gd name="T76" fmla="*/ 86 w 153"/>
              <a:gd name="T77" fmla="*/ 54 h 144"/>
              <a:gd name="T78" fmla="*/ 83 w 153"/>
              <a:gd name="T79" fmla="*/ 47 h 144"/>
              <a:gd name="T80" fmla="*/ 77 w 153"/>
              <a:gd name="T81" fmla="*/ 45 h 144"/>
              <a:gd name="T82" fmla="*/ 72 w 153"/>
              <a:gd name="T83" fmla="*/ 46 h 144"/>
              <a:gd name="T84" fmla="*/ 69 w 153"/>
              <a:gd name="T85" fmla="*/ 49 h 144"/>
              <a:gd name="T86" fmla="*/ 67 w 153"/>
              <a:gd name="T87" fmla="*/ 53 h 144"/>
              <a:gd name="T88" fmla="*/ 66 w 153"/>
              <a:gd name="T89" fmla="*/ 58 h 144"/>
              <a:gd name="T90" fmla="*/ 51 w 153"/>
              <a:gd name="T91" fmla="*/ 58 h 144"/>
              <a:gd name="T92" fmla="*/ 53 w 153"/>
              <a:gd name="T93" fmla="*/ 48 h 144"/>
              <a:gd name="T94" fmla="*/ 84 w 153"/>
              <a:gd name="T95" fmla="*/ 101 h 144"/>
              <a:gd name="T96" fmla="*/ 76 w 153"/>
              <a:gd name="T97" fmla="*/ 92 h 144"/>
              <a:gd name="T98" fmla="*/ 68 w 153"/>
              <a:gd name="T99" fmla="*/ 101 h 144"/>
              <a:gd name="T100" fmla="*/ 76 w 153"/>
              <a:gd name="T101" fmla="*/ 109 h 144"/>
              <a:gd name="T102" fmla="*/ 84 w 153"/>
              <a:gd name="T103" fmla="*/ 10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44">
                <a:moveTo>
                  <a:pt x="76" y="9"/>
                </a:moveTo>
                <a:cubicBezTo>
                  <a:pt x="45" y="9"/>
                  <a:pt x="19" y="32"/>
                  <a:pt x="15" y="63"/>
                </a:cubicBezTo>
                <a:cubicBezTo>
                  <a:pt x="12" y="80"/>
                  <a:pt x="17" y="96"/>
                  <a:pt x="27" y="109"/>
                </a:cubicBezTo>
                <a:cubicBezTo>
                  <a:pt x="37" y="123"/>
                  <a:pt x="52" y="131"/>
                  <a:pt x="68" y="133"/>
                </a:cubicBezTo>
                <a:cubicBezTo>
                  <a:pt x="71" y="134"/>
                  <a:pt x="74" y="134"/>
                  <a:pt x="77" y="134"/>
                </a:cubicBezTo>
                <a:cubicBezTo>
                  <a:pt x="108" y="134"/>
                  <a:pt x="134" y="111"/>
                  <a:pt x="138" y="80"/>
                </a:cubicBezTo>
                <a:cubicBezTo>
                  <a:pt x="141" y="63"/>
                  <a:pt x="136" y="47"/>
                  <a:pt x="126" y="34"/>
                </a:cubicBezTo>
                <a:cubicBezTo>
                  <a:pt x="116" y="20"/>
                  <a:pt x="101" y="12"/>
                  <a:pt x="85" y="10"/>
                </a:cubicBezTo>
                <a:cubicBezTo>
                  <a:pt x="82" y="9"/>
                  <a:pt x="79" y="9"/>
                  <a:pt x="76" y="9"/>
                </a:cubicBezTo>
                <a:moveTo>
                  <a:pt x="76" y="0"/>
                </a:moveTo>
                <a:cubicBezTo>
                  <a:pt x="80" y="0"/>
                  <a:pt x="83" y="0"/>
                  <a:pt x="86" y="0"/>
                </a:cubicBezTo>
                <a:cubicBezTo>
                  <a:pt x="125" y="6"/>
                  <a:pt x="153" y="42"/>
                  <a:pt x="148" y="81"/>
                </a:cubicBezTo>
                <a:cubicBezTo>
                  <a:pt x="143" y="117"/>
                  <a:pt x="112" y="144"/>
                  <a:pt x="77" y="144"/>
                </a:cubicBezTo>
                <a:cubicBezTo>
                  <a:pt x="73" y="144"/>
                  <a:pt x="70" y="143"/>
                  <a:pt x="67" y="143"/>
                </a:cubicBezTo>
                <a:cubicBezTo>
                  <a:pt x="28" y="138"/>
                  <a:pt x="0" y="101"/>
                  <a:pt x="5" y="62"/>
                </a:cubicBezTo>
                <a:cubicBezTo>
                  <a:pt x="10" y="26"/>
                  <a:pt x="41" y="0"/>
                  <a:pt x="76" y="0"/>
                </a:cubicBezTo>
                <a:moveTo>
                  <a:pt x="53" y="48"/>
                </a:moveTo>
                <a:cubicBezTo>
                  <a:pt x="54" y="45"/>
                  <a:pt x="56" y="42"/>
                  <a:pt x="58" y="40"/>
                </a:cubicBezTo>
                <a:cubicBezTo>
                  <a:pt x="60" y="37"/>
                  <a:pt x="63" y="36"/>
                  <a:pt x="66" y="34"/>
                </a:cubicBezTo>
                <a:cubicBezTo>
                  <a:pt x="69" y="33"/>
                  <a:pt x="72" y="32"/>
                  <a:pt x="76" y="32"/>
                </a:cubicBezTo>
                <a:cubicBezTo>
                  <a:pt x="81" y="32"/>
                  <a:pt x="85" y="33"/>
                  <a:pt x="89" y="34"/>
                </a:cubicBezTo>
                <a:cubicBezTo>
                  <a:pt x="92" y="36"/>
                  <a:pt x="94" y="38"/>
                  <a:pt x="96" y="40"/>
                </a:cubicBezTo>
                <a:cubicBezTo>
                  <a:pt x="98" y="42"/>
                  <a:pt x="100" y="44"/>
                  <a:pt x="101" y="46"/>
                </a:cubicBezTo>
                <a:cubicBezTo>
                  <a:pt x="102" y="48"/>
                  <a:pt x="102" y="50"/>
                  <a:pt x="102" y="52"/>
                </a:cubicBezTo>
                <a:cubicBezTo>
                  <a:pt x="102" y="56"/>
                  <a:pt x="102" y="59"/>
                  <a:pt x="101" y="61"/>
                </a:cubicBezTo>
                <a:cubicBezTo>
                  <a:pt x="100" y="63"/>
                  <a:pt x="99" y="65"/>
                  <a:pt x="98" y="66"/>
                </a:cubicBezTo>
                <a:cubicBezTo>
                  <a:pt x="96" y="68"/>
                  <a:pt x="95" y="69"/>
                  <a:pt x="93" y="70"/>
                </a:cubicBezTo>
                <a:cubicBezTo>
                  <a:pt x="92" y="71"/>
                  <a:pt x="90" y="72"/>
                  <a:pt x="89" y="73"/>
                </a:cubicBezTo>
                <a:cubicBezTo>
                  <a:pt x="88" y="74"/>
                  <a:pt x="86" y="76"/>
                  <a:pt x="85" y="77"/>
                </a:cubicBezTo>
                <a:cubicBezTo>
                  <a:pt x="84" y="78"/>
                  <a:pt x="83" y="80"/>
                  <a:pt x="83" y="82"/>
                </a:cubicBezTo>
                <a:cubicBezTo>
                  <a:pt x="83" y="86"/>
                  <a:pt x="83" y="86"/>
                  <a:pt x="83" y="86"/>
                </a:cubicBezTo>
                <a:cubicBezTo>
                  <a:pt x="69" y="86"/>
                  <a:pt x="69" y="86"/>
                  <a:pt x="69" y="86"/>
                </a:cubicBezTo>
                <a:cubicBezTo>
                  <a:pt x="69" y="81"/>
                  <a:pt x="69" y="81"/>
                  <a:pt x="69" y="81"/>
                </a:cubicBezTo>
                <a:cubicBezTo>
                  <a:pt x="69" y="78"/>
                  <a:pt x="70" y="76"/>
                  <a:pt x="71" y="74"/>
                </a:cubicBezTo>
                <a:cubicBezTo>
                  <a:pt x="72" y="72"/>
                  <a:pt x="73" y="70"/>
                  <a:pt x="74" y="69"/>
                </a:cubicBezTo>
                <a:cubicBezTo>
                  <a:pt x="75" y="67"/>
                  <a:pt x="77" y="66"/>
                  <a:pt x="78" y="65"/>
                </a:cubicBezTo>
                <a:cubicBezTo>
                  <a:pt x="79" y="64"/>
                  <a:pt x="81" y="63"/>
                  <a:pt x="82" y="62"/>
                </a:cubicBezTo>
                <a:cubicBezTo>
                  <a:pt x="83" y="61"/>
                  <a:pt x="84" y="60"/>
                  <a:pt x="85" y="59"/>
                </a:cubicBezTo>
                <a:cubicBezTo>
                  <a:pt x="86" y="57"/>
                  <a:pt x="86" y="56"/>
                  <a:pt x="86" y="54"/>
                </a:cubicBezTo>
                <a:cubicBezTo>
                  <a:pt x="86" y="51"/>
                  <a:pt x="85" y="48"/>
                  <a:pt x="83" y="47"/>
                </a:cubicBezTo>
                <a:cubicBezTo>
                  <a:pt x="82" y="45"/>
                  <a:pt x="80" y="45"/>
                  <a:pt x="77" y="45"/>
                </a:cubicBezTo>
                <a:cubicBezTo>
                  <a:pt x="75" y="45"/>
                  <a:pt x="73" y="45"/>
                  <a:pt x="72" y="46"/>
                </a:cubicBezTo>
                <a:cubicBezTo>
                  <a:pt x="71" y="46"/>
                  <a:pt x="70" y="47"/>
                  <a:pt x="69" y="49"/>
                </a:cubicBezTo>
                <a:cubicBezTo>
                  <a:pt x="68" y="50"/>
                  <a:pt x="67" y="51"/>
                  <a:pt x="67" y="53"/>
                </a:cubicBezTo>
                <a:cubicBezTo>
                  <a:pt x="66" y="54"/>
                  <a:pt x="66" y="56"/>
                  <a:pt x="66" y="58"/>
                </a:cubicBezTo>
                <a:cubicBezTo>
                  <a:pt x="51" y="58"/>
                  <a:pt x="51" y="58"/>
                  <a:pt x="51" y="58"/>
                </a:cubicBezTo>
                <a:cubicBezTo>
                  <a:pt x="51" y="54"/>
                  <a:pt x="52" y="51"/>
                  <a:pt x="53" y="48"/>
                </a:cubicBezTo>
                <a:moveTo>
                  <a:pt x="84" y="101"/>
                </a:moveTo>
                <a:cubicBezTo>
                  <a:pt x="84" y="96"/>
                  <a:pt x="80" y="92"/>
                  <a:pt x="76" y="92"/>
                </a:cubicBezTo>
                <a:cubicBezTo>
                  <a:pt x="71" y="92"/>
                  <a:pt x="68" y="96"/>
                  <a:pt x="68" y="101"/>
                </a:cubicBezTo>
                <a:cubicBezTo>
                  <a:pt x="68" y="105"/>
                  <a:pt x="71" y="109"/>
                  <a:pt x="76" y="109"/>
                </a:cubicBezTo>
                <a:cubicBezTo>
                  <a:pt x="80" y="109"/>
                  <a:pt x="84" y="105"/>
                  <a:pt x="84" y="101"/>
                </a:cubicBezTo>
              </a:path>
            </a:pathLst>
          </a:custGeom>
          <a:solidFill>
            <a:schemeClr val="accent6">
              <a:lumMod val="60000"/>
              <a:lumOff val="40000"/>
            </a:schemeClr>
          </a:solidFill>
          <a:ln>
            <a:noFill/>
          </a:ln>
          <a:extLst/>
        </p:spPr>
        <p:txBody>
          <a:bodyPr vert="horz" wrap="square" lIns="68583" tIns="34292" rIns="68583" bIns="34292" numCol="1" anchor="t" anchorCtr="0" compatLnSpc="1">
            <a:prstTxWarp prst="textNoShape">
              <a:avLst/>
            </a:prstTxWarp>
          </a:bodyPr>
          <a:lstStyle/>
          <a:p>
            <a:endParaRPr lang="en-US" sz="1765" dirty="0">
              <a:solidFill>
                <a:srgbClr val="000000"/>
              </a:solidFill>
            </a:endParaRPr>
          </a:p>
        </p:txBody>
      </p:sp>
    </p:spTree>
    <p:extLst>
      <p:ext uri="{BB962C8B-B14F-4D97-AF65-F5344CB8AC3E}">
        <p14:creationId xmlns:p14="http://schemas.microsoft.com/office/powerpoint/2010/main" val="2984554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par>
                                <p:cTn id="48" presetID="10" presetClass="entr" presetSubtype="0"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381000"/>
            <a:ext cx="8001000" cy="1143000"/>
          </a:xfrm>
        </p:spPr>
        <p:txBody>
          <a:bodyPr/>
          <a:lstStyle/>
          <a:p>
            <a:r>
              <a:rPr lang="en-US" sz="3600" dirty="0"/>
              <a:t>D</a:t>
            </a:r>
            <a:r>
              <a:rPr lang="en-US" sz="3600" dirty="0" smtClean="0"/>
              <a:t>iagram Workflow Phase and Stages</a:t>
            </a:r>
            <a:endParaRPr lang="en-US" sz="3600" dirty="0"/>
          </a:p>
        </p:txBody>
      </p:sp>
      <p:cxnSp>
        <p:nvCxnSpPr>
          <p:cNvPr id="15" name="Straight Connector 25"/>
          <p:cNvCxnSpPr/>
          <p:nvPr/>
        </p:nvCxnSpPr>
        <p:spPr>
          <a:xfrm rot="5400000">
            <a:off x="2712691" y="3761716"/>
            <a:ext cx="3865832" cy="0"/>
          </a:xfrm>
          <a:prstGeom prst="line">
            <a:avLst/>
          </a:prstGeom>
        </p:spPr>
        <p:style>
          <a:lnRef idx="3">
            <a:schemeClr val="dk1"/>
          </a:lnRef>
          <a:fillRef idx="0">
            <a:schemeClr val="dk1"/>
          </a:fillRef>
          <a:effectRef idx="2">
            <a:schemeClr val="dk1"/>
          </a:effectRef>
          <a:fontRef idx="minor">
            <a:schemeClr val="tx1"/>
          </a:fontRef>
        </p:style>
      </p:cxnSp>
      <p:cxnSp>
        <p:nvCxnSpPr>
          <p:cNvPr id="28" name="Straight Connector 26"/>
          <p:cNvCxnSpPr/>
          <p:nvPr/>
        </p:nvCxnSpPr>
        <p:spPr>
          <a:xfrm rot="5400000">
            <a:off x="1493491" y="3761716"/>
            <a:ext cx="3865832" cy="0"/>
          </a:xfrm>
          <a:prstGeom prst="line">
            <a:avLst/>
          </a:prstGeom>
        </p:spPr>
        <p:style>
          <a:lnRef idx="3">
            <a:schemeClr val="dk1"/>
          </a:lnRef>
          <a:fillRef idx="0">
            <a:schemeClr val="dk1"/>
          </a:fillRef>
          <a:effectRef idx="2">
            <a:schemeClr val="dk1"/>
          </a:effectRef>
          <a:fontRef idx="minor">
            <a:schemeClr val="tx1"/>
          </a:fontRef>
        </p:style>
      </p:cxnSp>
      <p:cxnSp>
        <p:nvCxnSpPr>
          <p:cNvPr id="29" name="Straight Connector 27"/>
          <p:cNvCxnSpPr/>
          <p:nvPr/>
        </p:nvCxnSpPr>
        <p:spPr>
          <a:xfrm rot="5400000">
            <a:off x="-76960" y="3761716"/>
            <a:ext cx="3865832" cy="0"/>
          </a:xfrm>
          <a:prstGeom prst="line">
            <a:avLst/>
          </a:prstGeom>
        </p:spPr>
        <p:style>
          <a:lnRef idx="3">
            <a:schemeClr val="dk1"/>
          </a:lnRef>
          <a:fillRef idx="0">
            <a:schemeClr val="dk1"/>
          </a:fillRef>
          <a:effectRef idx="2">
            <a:schemeClr val="dk1"/>
          </a:effectRef>
          <a:fontRef idx="minor">
            <a:schemeClr val="tx1"/>
          </a:fontRef>
        </p:style>
      </p:cxnSp>
      <p:sp>
        <p:nvSpPr>
          <p:cNvPr id="30" name="Rectangle 29"/>
          <p:cNvSpPr/>
          <p:nvPr/>
        </p:nvSpPr>
        <p:spPr bwMode="auto">
          <a:xfrm>
            <a:off x="791451" y="2271755"/>
            <a:ext cx="728345" cy="448212"/>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67229" tIns="33614" rIns="67229" bIns="33614" numCol="1" rtlCol="0" anchor="ctr" anchorCtr="0" compatLnSpc="1">
            <a:prstTxWarp prst="textNoShape">
              <a:avLst/>
            </a:prstTxWarp>
          </a:bodyPr>
          <a:lstStyle/>
          <a:p>
            <a:pPr algn="ctr" defTabSz="672137"/>
            <a:r>
              <a:rPr lang="en-US" sz="882" dirty="0" smtClean="0">
                <a:solidFill>
                  <a:srgbClr val="FFFFFF"/>
                </a:solidFill>
              </a:rPr>
              <a:t>Idea</a:t>
            </a:r>
            <a:endParaRPr lang="en-US" sz="882" dirty="0">
              <a:solidFill>
                <a:srgbClr val="FFFFFF"/>
              </a:solidFill>
            </a:endParaRPr>
          </a:p>
        </p:txBody>
      </p:sp>
      <p:sp>
        <p:nvSpPr>
          <p:cNvPr id="37" name="TextBox 38"/>
          <p:cNvSpPr txBox="1"/>
          <p:nvPr/>
        </p:nvSpPr>
        <p:spPr>
          <a:xfrm>
            <a:off x="903506" y="1772774"/>
            <a:ext cx="728345" cy="271613"/>
          </a:xfrm>
          <a:prstGeom prst="rect">
            <a:avLst/>
          </a:prstGeom>
          <a:noFill/>
        </p:spPr>
        <p:txBody>
          <a:bodyPr wrap="square" lIns="0" tIns="0" rIns="0" bIns="0" rtlCol="0">
            <a:spAutoFit/>
          </a:bodyPr>
          <a:lstStyle/>
          <a:p>
            <a:r>
              <a:rPr lang="en-US" sz="1765" dirty="0">
                <a:gradFill>
                  <a:gsLst>
                    <a:gs pos="0">
                      <a:srgbClr val="282828"/>
                    </a:gs>
                    <a:gs pos="86000">
                      <a:srgbClr val="282828"/>
                    </a:gs>
                  </a:gsLst>
                  <a:lin ang="5400000" scaled="0"/>
                </a:gradFill>
              </a:rPr>
              <a:t>Create</a:t>
            </a:r>
          </a:p>
        </p:txBody>
      </p:sp>
      <p:sp>
        <p:nvSpPr>
          <p:cNvPr id="38" name="TextBox 39"/>
          <p:cNvSpPr txBox="1"/>
          <p:nvPr/>
        </p:nvSpPr>
        <p:spPr>
          <a:xfrm>
            <a:off x="2301382" y="1766433"/>
            <a:ext cx="896425" cy="271613"/>
          </a:xfrm>
          <a:prstGeom prst="rect">
            <a:avLst/>
          </a:prstGeom>
          <a:noFill/>
        </p:spPr>
        <p:txBody>
          <a:bodyPr wrap="square" lIns="0" tIns="0" rIns="0" bIns="0" rtlCol="0">
            <a:spAutoFit/>
          </a:bodyPr>
          <a:lstStyle/>
          <a:p>
            <a:r>
              <a:rPr lang="en-US" sz="1765" dirty="0">
                <a:gradFill>
                  <a:gsLst>
                    <a:gs pos="0">
                      <a:srgbClr val="282828"/>
                    </a:gs>
                    <a:gs pos="86000">
                      <a:srgbClr val="282828"/>
                    </a:gs>
                  </a:gsLst>
                  <a:lin ang="5400000" scaled="0"/>
                </a:gradFill>
              </a:rPr>
              <a:t>Select</a:t>
            </a:r>
          </a:p>
        </p:txBody>
      </p:sp>
      <p:sp>
        <p:nvSpPr>
          <p:cNvPr id="39" name="TextBox 40"/>
          <p:cNvSpPr txBox="1"/>
          <p:nvPr/>
        </p:nvSpPr>
        <p:spPr>
          <a:xfrm>
            <a:off x="3750330" y="1731672"/>
            <a:ext cx="840398" cy="271613"/>
          </a:xfrm>
          <a:prstGeom prst="rect">
            <a:avLst/>
          </a:prstGeom>
          <a:noFill/>
        </p:spPr>
        <p:txBody>
          <a:bodyPr wrap="square" lIns="0" tIns="0" rIns="0" bIns="0" rtlCol="0">
            <a:spAutoFit/>
          </a:bodyPr>
          <a:lstStyle/>
          <a:p>
            <a:r>
              <a:rPr lang="en-US" sz="1765" dirty="0" smtClean="0">
                <a:gradFill>
                  <a:gsLst>
                    <a:gs pos="0">
                      <a:srgbClr val="282828"/>
                    </a:gs>
                    <a:gs pos="86000">
                      <a:srgbClr val="282828"/>
                    </a:gs>
                  </a:gsLst>
                  <a:lin ang="5400000" scaled="0"/>
                </a:gradFill>
              </a:rPr>
              <a:t>Plan</a:t>
            </a:r>
            <a:endParaRPr lang="en-US" sz="1765" dirty="0">
              <a:gradFill>
                <a:gsLst>
                  <a:gs pos="0">
                    <a:srgbClr val="282828"/>
                  </a:gs>
                  <a:gs pos="86000">
                    <a:srgbClr val="282828"/>
                  </a:gs>
                </a:gsLst>
                <a:lin ang="5400000" scaled="0"/>
              </a:gradFill>
            </a:endParaRPr>
          </a:p>
        </p:txBody>
      </p:sp>
      <p:sp>
        <p:nvSpPr>
          <p:cNvPr id="47" name="Diamond 24"/>
          <p:cNvSpPr/>
          <p:nvPr/>
        </p:nvSpPr>
        <p:spPr bwMode="auto">
          <a:xfrm>
            <a:off x="505372" y="4203593"/>
            <a:ext cx="1280525" cy="616292"/>
          </a:xfrm>
          <a:prstGeom prst="diamond">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67229" tIns="33614" rIns="67229" bIns="33614" numCol="1" rtlCol="0" anchor="ctr" anchorCtr="0" compatLnSpc="1">
            <a:prstTxWarp prst="textNoShape">
              <a:avLst/>
            </a:prstTxWarp>
          </a:bodyPr>
          <a:lstStyle/>
          <a:p>
            <a:pPr algn="ctr" defTabSz="672137"/>
            <a:r>
              <a:rPr lang="en-US" sz="882" dirty="0" smtClean="0">
                <a:solidFill>
                  <a:srgbClr val="FFFFFF"/>
                </a:solidFill>
              </a:rPr>
              <a:t>PMO Approved</a:t>
            </a:r>
            <a:endParaRPr lang="en-US" sz="772" dirty="0">
              <a:solidFill>
                <a:srgbClr val="FFFFFF"/>
              </a:solidFill>
            </a:endParaRPr>
          </a:p>
        </p:txBody>
      </p:sp>
      <p:sp>
        <p:nvSpPr>
          <p:cNvPr id="48" name="TextBox 47"/>
          <p:cNvSpPr txBox="1"/>
          <p:nvPr/>
        </p:nvSpPr>
        <p:spPr>
          <a:xfrm>
            <a:off x="1474776" y="4191000"/>
            <a:ext cx="298976" cy="180947"/>
          </a:xfrm>
          <a:prstGeom prst="rect">
            <a:avLst/>
          </a:prstGeom>
          <a:noFill/>
        </p:spPr>
        <p:txBody>
          <a:bodyPr wrap="square" lIns="0" tIns="0" rIns="0" bIns="0" rtlCol="0">
            <a:spAutoFit/>
          </a:bodyPr>
          <a:lstStyle/>
          <a:p>
            <a:r>
              <a:rPr lang="en-US" sz="1176" dirty="0">
                <a:gradFill>
                  <a:gsLst>
                    <a:gs pos="0">
                      <a:srgbClr val="282828"/>
                    </a:gs>
                    <a:gs pos="86000">
                      <a:srgbClr val="282828"/>
                    </a:gs>
                  </a:gsLst>
                  <a:lin ang="5400000" scaled="0"/>
                </a:gradFill>
              </a:rPr>
              <a:t>Yes</a:t>
            </a:r>
          </a:p>
        </p:txBody>
      </p:sp>
      <p:sp>
        <p:nvSpPr>
          <p:cNvPr id="52" name="Rectangle 51"/>
          <p:cNvSpPr/>
          <p:nvPr/>
        </p:nvSpPr>
        <p:spPr bwMode="auto">
          <a:xfrm>
            <a:off x="781461" y="2906531"/>
            <a:ext cx="728345" cy="448212"/>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67229" tIns="33614" rIns="67229" bIns="33614" numCol="1" rtlCol="0" anchor="ctr" anchorCtr="0" compatLnSpc="1">
            <a:prstTxWarp prst="textNoShape">
              <a:avLst/>
            </a:prstTxWarp>
          </a:bodyPr>
          <a:lstStyle/>
          <a:p>
            <a:pPr algn="ctr" defTabSz="672137"/>
            <a:r>
              <a:rPr lang="en-US" sz="882" dirty="0" smtClean="0">
                <a:solidFill>
                  <a:srgbClr val="FFFFFF"/>
                </a:solidFill>
              </a:rPr>
              <a:t>Proposal</a:t>
            </a:r>
            <a:endParaRPr lang="en-US" sz="882" dirty="0">
              <a:solidFill>
                <a:srgbClr val="FFFFFF"/>
              </a:solidFill>
            </a:endParaRPr>
          </a:p>
        </p:txBody>
      </p:sp>
      <p:sp>
        <p:nvSpPr>
          <p:cNvPr id="53" name="Rectangle 52"/>
          <p:cNvSpPr/>
          <p:nvPr/>
        </p:nvSpPr>
        <p:spPr bwMode="auto">
          <a:xfrm>
            <a:off x="781461" y="3512799"/>
            <a:ext cx="728345" cy="448212"/>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67229" tIns="33614" rIns="67229" bIns="33614" numCol="1" rtlCol="0" anchor="ctr" anchorCtr="0" compatLnSpc="1">
            <a:prstTxWarp prst="textNoShape">
              <a:avLst/>
            </a:prstTxWarp>
          </a:bodyPr>
          <a:lstStyle/>
          <a:p>
            <a:pPr algn="ctr" defTabSz="672137"/>
            <a:r>
              <a:rPr lang="en-US" sz="882" dirty="0" smtClean="0">
                <a:solidFill>
                  <a:srgbClr val="FFFFFF"/>
                </a:solidFill>
              </a:rPr>
              <a:t>Business Case</a:t>
            </a:r>
            <a:endParaRPr lang="en-US" sz="882" dirty="0">
              <a:solidFill>
                <a:srgbClr val="FFFFFF"/>
              </a:solidFill>
            </a:endParaRPr>
          </a:p>
        </p:txBody>
      </p:sp>
      <p:sp>
        <p:nvSpPr>
          <p:cNvPr id="54" name="Rectangle 53"/>
          <p:cNvSpPr/>
          <p:nvPr/>
        </p:nvSpPr>
        <p:spPr bwMode="auto">
          <a:xfrm>
            <a:off x="2300833" y="2284876"/>
            <a:ext cx="728345" cy="448212"/>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67229" tIns="33614" rIns="67229" bIns="33614" numCol="1" rtlCol="0" anchor="ctr" anchorCtr="0" compatLnSpc="1">
            <a:prstTxWarp prst="textNoShape">
              <a:avLst/>
            </a:prstTxWarp>
          </a:bodyPr>
          <a:lstStyle/>
          <a:p>
            <a:pPr algn="ctr" defTabSz="672137"/>
            <a:r>
              <a:rPr lang="en-US" sz="882" dirty="0" smtClean="0">
                <a:solidFill>
                  <a:srgbClr val="FFFFFF"/>
                </a:solidFill>
              </a:rPr>
              <a:t>Portfolio Selection</a:t>
            </a:r>
            <a:endParaRPr lang="en-US" sz="882" dirty="0">
              <a:solidFill>
                <a:srgbClr val="FFFFFF"/>
              </a:solidFill>
            </a:endParaRPr>
          </a:p>
        </p:txBody>
      </p:sp>
      <p:sp>
        <p:nvSpPr>
          <p:cNvPr id="55" name="Rectangle 54"/>
          <p:cNvSpPr/>
          <p:nvPr/>
        </p:nvSpPr>
        <p:spPr bwMode="auto">
          <a:xfrm>
            <a:off x="2307058" y="2910949"/>
            <a:ext cx="728345" cy="448212"/>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67229" tIns="33614" rIns="67229" bIns="33614" numCol="1" rtlCol="0" anchor="ctr" anchorCtr="0" compatLnSpc="1">
            <a:prstTxWarp prst="textNoShape">
              <a:avLst/>
            </a:prstTxWarp>
          </a:bodyPr>
          <a:lstStyle/>
          <a:p>
            <a:pPr algn="ctr" defTabSz="672137"/>
            <a:r>
              <a:rPr lang="en-US" sz="882" dirty="0" smtClean="0">
                <a:solidFill>
                  <a:srgbClr val="FFFFFF"/>
                </a:solidFill>
              </a:rPr>
              <a:t>Selected</a:t>
            </a:r>
            <a:endParaRPr lang="en-US" sz="882" dirty="0">
              <a:solidFill>
                <a:srgbClr val="FFFFFF"/>
              </a:solidFill>
            </a:endParaRPr>
          </a:p>
        </p:txBody>
      </p:sp>
      <p:sp>
        <p:nvSpPr>
          <p:cNvPr id="56" name="Rectangle 55"/>
          <p:cNvSpPr/>
          <p:nvPr/>
        </p:nvSpPr>
        <p:spPr bwMode="auto">
          <a:xfrm>
            <a:off x="3612511" y="2284876"/>
            <a:ext cx="728345" cy="448212"/>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67229" tIns="33614" rIns="67229" bIns="33614" numCol="1" rtlCol="0" anchor="ctr" anchorCtr="0" compatLnSpc="1">
            <a:prstTxWarp prst="textNoShape">
              <a:avLst/>
            </a:prstTxWarp>
          </a:bodyPr>
          <a:lstStyle/>
          <a:p>
            <a:pPr algn="ctr" defTabSz="672137"/>
            <a:r>
              <a:rPr lang="en-US" sz="882" dirty="0" smtClean="0">
                <a:solidFill>
                  <a:srgbClr val="FFFFFF"/>
                </a:solidFill>
              </a:rPr>
              <a:t>Plan</a:t>
            </a:r>
            <a:endParaRPr lang="en-US" sz="882" dirty="0">
              <a:solidFill>
                <a:srgbClr val="FFFFFF"/>
              </a:solidFill>
            </a:endParaRPr>
          </a:p>
        </p:txBody>
      </p:sp>
      <p:cxnSp>
        <p:nvCxnSpPr>
          <p:cNvPr id="57" name="Straight Connector 25"/>
          <p:cNvCxnSpPr/>
          <p:nvPr/>
        </p:nvCxnSpPr>
        <p:spPr>
          <a:xfrm rot="5400000">
            <a:off x="3993559" y="3768395"/>
            <a:ext cx="3865832" cy="0"/>
          </a:xfrm>
          <a:prstGeom prst="line">
            <a:avLst/>
          </a:prstGeom>
        </p:spPr>
        <p:style>
          <a:lnRef idx="3">
            <a:schemeClr val="dk1"/>
          </a:lnRef>
          <a:fillRef idx="0">
            <a:schemeClr val="dk1"/>
          </a:fillRef>
          <a:effectRef idx="2">
            <a:schemeClr val="dk1"/>
          </a:effectRef>
          <a:fontRef idx="minor">
            <a:schemeClr val="tx1"/>
          </a:fontRef>
        </p:style>
      </p:cxnSp>
      <p:sp>
        <p:nvSpPr>
          <p:cNvPr id="58" name="TextBox 40"/>
          <p:cNvSpPr txBox="1"/>
          <p:nvPr/>
        </p:nvSpPr>
        <p:spPr>
          <a:xfrm>
            <a:off x="4893379" y="1731668"/>
            <a:ext cx="840398" cy="271613"/>
          </a:xfrm>
          <a:prstGeom prst="rect">
            <a:avLst/>
          </a:prstGeom>
          <a:noFill/>
        </p:spPr>
        <p:txBody>
          <a:bodyPr wrap="square" lIns="0" tIns="0" rIns="0" bIns="0" rtlCol="0">
            <a:spAutoFit/>
          </a:bodyPr>
          <a:lstStyle/>
          <a:p>
            <a:r>
              <a:rPr lang="en-US" sz="1765" dirty="0" smtClean="0">
                <a:gradFill>
                  <a:gsLst>
                    <a:gs pos="0">
                      <a:srgbClr val="282828"/>
                    </a:gs>
                    <a:gs pos="86000">
                      <a:srgbClr val="282828"/>
                    </a:gs>
                  </a:gsLst>
                  <a:lin ang="5400000" scaled="0"/>
                </a:gradFill>
              </a:rPr>
              <a:t>Manage</a:t>
            </a:r>
            <a:endParaRPr lang="en-US" sz="1765" dirty="0">
              <a:gradFill>
                <a:gsLst>
                  <a:gs pos="0">
                    <a:srgbClr val="282828"/>
                  </a:gs>
                  <a:gs pos="86000">
                    <a:srgbClr val="282828"/>
                  </a:gs>
                </a:gsLst>
                <a:lin ang="5400000" scaled="0"/>
              </a:gradFill>
            </a:endParaRPr>
          </a:p>
        </p:txBody>
      </p:sp>
      <p:sp>
        <p:nvSpPr>
          <p:cNvPr id="59" name="Rectangle 58"/>
          <p:cNvSpPr/>
          <p:nvPr/>
        </p:nvSpPr>
        <p:spPr bwMode="auto">
          <a:xfrm>
            <a:off x="4893379" y="2291555"/>
            <a:ext cx="728345" cy="448212"/>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67229" tIns="33614" rIns="67229" bIns="33614" numCol="1" rtlCol="0" anchor="ctr" anchorCtr="0" compatLnSpc="1">
            <a:prstTxWarp prst="textNoShape">
              <a:avLst/>
            </a:prstTxWarp>
          </a:bodyPr>
          <a:lstStyle/>
          <a:p>
            <a:pPr algn="ctr" defTabSz="672137"/>
            <a:r>
              <a:rPr lang="en-US" sz="882" dirty="0" smtClean="0">
                <a:solidFill>
                  <a:srgbClr val="FFFFFF"/>
                </a:solidFill>
              </a:rPr>
              <a:t>Active</a:t>
            </a:r>
            <a:endParaRPr lang="en-US" sz="882" dirty="0">
              <a:solidFill>
                <a:srgbClr val="FFFFFF"/>
              </a:solidFill>
            </a:endParaRPr>
          </a:p>
        </p:txBody>
      </p:sp>
      <p:cxnSp>
        <p:nvCxnSpPr>
          <p:cNvPr id="60" name="Straight Connector 25"/>
          <p:cNvCxnSpPr/>
          <p:nvPr/>
        </p:nvCxnSpPr>
        <p:spPr>
          <a:xfrm rot="5400000">
            <a:off x="5274427" y="3761716"/>
            <a:ext cx="3865832" cy="0"/>
          </a:xfrm>
          <a:prstGeom prst="line">
            <a:avLst/>
          </a:prstGeom>
        </p:spPr>
        <p:style>
          <a:lnRef idx="3">
            <a:schemeClr val="dk1"/>
          </a:lnRef>
          <a:fillRef idx="0">
            <a:schemeClr val="dk1"/>
          </a:fillRef>
          <a:effectRef idx="2">
            <a:schemeClr val="dk1"/>
          </a:effectRef>
          <a:fontRef idx="minor">
            <a:schemeClr val="tx1"/>
          </a:fontRef>
        </p:style>
      </p:cxnSp>
      <p:sp>
        <p:nvSpPr>
          <p:cNvPr id="61" name="TextBox 40"/>
          <p:cNvSpPr txBox="1"/>
          <p:nvPr/>
        </p:nvSpPr>
        <p:spPr>
          <a:xfrm>
            <a:off x="6174247" y="1724989"/>
            <a:ext cx="840398" cy="271613"/>
          </a:xfrm>
          <a:prstGeom prst="rect">
            <a:avLst/>
          </a:prstGeom>
          <a:noFill/>
        </p:spPr>
        <p:txBody>
          <a:bodyPr wrap="square" lIns="0" tIns="0" rIns="0" bIns="0" rtlCol="0">
            <a:spAutoFit/>
          </a:bodyPr>
          <a:lstStyle/>
          <a:p>
            <a:r>
              <a:rPr lang="en-US" sz="1765" dirty="0" smtClean="0">
                <a:gradFill>
                  <a:gsLst>
                    <a:gs pos="0">
                      <a:srgbClr val="282828"/>
                    </a:gs>
                    <a:gs pos="86000">
                      <a:srgbClr val="282828"/>
                    </a:gs>
                  </a:gsLst>
                  <a:lin ang="5400000" scaled="0"/>
                </a:gradFill>
              </a:rPr>
              <a:t>Close</a:t>
            </a:r>
            <a:endParaRPr lang="en-US" sz="1765" dirty="0">
              <a:gradFill>
                <a:gsLst>
                  <a:gs pos="0">
                    <a:srgbClr val="282828"/>
                  </a:gs>
                  <a:gs pos="86000">
                    <a:srgbClr val="282828"/>
                  </a:gs>
                </a:gsLst>
                <a:lin ang="5400000" scaled="0"/>
              </a:gradFill>
            </a:endParaRPr>
          </a:p>
        </p:txBody>
      </p:sp>
      <p:sp>
        <p:nvSpPr>
          <p:cNvPr id="62" name="Rectangle 61"/>
          <p:cNvSpPr/>
          <p:nvPr/>
        </p:nvSpPr>
        <p:spPr bwMode="auto">
          <a:xfrm>
            <a:off x="6174247" y="2284876"/>
            <a:ext cx="728345" cy="448212"/>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67229" tIns="33614" rIns="67229" bIns="33614" numCol="1" rtlCol="0" anchor="ctr" anchorCtr="0" compatLnSpc="1">
            <a:prstTxWarp prst="textNoShape">
              <a:avLst/>
            </a:prstTxWarp>
          </a:bodyPr>
          <a:lstStyle/>
          <a:p>
            <a:pPr algn="ctr" defTabSz="672137"/>
            <a:r>
              <a:rPr lang="en-US" sz="882" dirty="0" smtClean="0">
                <a:solidFill>
                  <a:srgbClr val="FFFFFF"/>
                </a:solidFill>
              </a:rPr>
              <a:t>Close</a:t>
            </a:r>
            <a:endParaRPr lang="en-US" sz="882" dirty="0">
              <a:solidFill>
                <a:srgbClr val="FFFFFF"/>
              </a:solidFill>
            </a:endParaRPr>
          </a:p>
        </p:txBody>
      </p:sp>
      <p:cxnSp>
        <p:nvCxnSpPr>
          <p:cNvPr id="63" name="Straight Connector 25"/>
          <p:cNvCxnSpPr/>
          <p:nvPr/>
        </p:nvCxnSpPr>
        <p:spPr>
          <a:xfrm rot="5400000">
            <a:off x="6525284" y="3765026"/>
            <a:ext cx="3865832" cy="0"/>
          </a:xfrm>
          <a:prstGeom prst="line">
            <a:avLst/>
          </a:prstGeom>
        </p:spPr>
        <p:style>
          <a:lnRef idx="3">
            <a:schemeClr val="dk1"/>
          </a:lnRef>
          <a:fillRef idx="0">
            <a:schemeClr val="dk1"/>
          </a:fillRef>
          <a:effectRef idx="2">
            <a:schemeClr val="dk1"/>
          </a:effectRef>
          <a:fontRef idx="minor">
            <a:schemeClr val="tx1"/>
          </a:fontRef>
        </p:style>
      </p:cxnSp>
      <p:sp>
        <p:nvSpPr>
          <p:cNvPr id="64" name="TextBox 40"/>
          <p:cNvSpPr txBox="1"/>
          <p:nvPr/>
        </p:nvSpPr>
        <p:spPr>
          <a:xfrm>
            <a:off x="7425104" y="1728299"/>
            <a:ext cx="840398" cy="271613"/>
          </a:xfrm>
          <a:prstGeom prst="rect">
            <a:avLst/>
          </a:prstGeom>
          <a:noFill/>
        </p:spPr>
        <p:txBody>
          <a:bodyPr wrap="square" lIns="0" tIns="0" rIns="0" bIns="0" rtlCol="0">
            <a:spAutoFit/>
          </a:bodyPr>
          <a:lstStyle/>
          <a:p>
            <a:r>
              <a:rPr lang="en-US" sz="1765" dirty="0" smtClean="0">
                <a:gradFill>
                  <a:gsLst>
                    <a:gs pos="0">
                      <a:srgbClr val="282828"/>
                    </a:gs>
                    <a:gs pos="86000">
                      <a:srgbClr val="282828"/>
                    </a:gs>
                  </a:gsLst>
                  <a:lin ang="5400000" scaled="0"/>
                </a:gradFill>
              </a:rPr>
              <a:t>Cancel</a:t>
            </a:r>
            <a:endParaRPr lang="en-US" sz="1765" dirty="0">
              <a:gradFill>
                <a:gsLst>
                  <a:gs pos="0">
                    <a:srgbClr val="282828"/>
                  </a:gs>
                  <a:gs pos="86000">
                    <a:srgbClr val="282828"/>
                  </a:gs>
                </a:gsLst>
                <a:lin ang="5400000" scaled="0"/>
              </a:gradFill>
            </a:endParaRPr>
          </a:p>
        </p:txBody>
      </p:sp>
      <p:sp>
        <p:nvSpPr>
          <p:cNvPr id="65" name="Rectangle 64"/>
          <p:cNvSpPr/>
          <p:nvPr/>
        </p:nvSpPr>
        <p:spPr bwMode="auto">
          <a:xfrm>
            <a:off x="7425104" y="2288186"/>
            <a:ext cx="728345" cy="448212"/>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67229" tIns="33614" rIns="67229" bIns="33614" numCol="1" rtlCol="0" anchor="ctr" anchorCtr="0" compatLnSpc="1">
            <a:prstTxWarp prst="textNoShape">
              <a:avLst/>
            </a:prstTxWarp>
          </a:bodyPr>
          <a:lstStyle/>
          <a:p>
            <a:pPr algn="ctr" defTabSz="672137"/>
            <a:r>
              <a:rPr lang="en-US" sz="882" dirty="0" smtClean="0">
                <a:solidFill>
                  <a:srgbClr val="FFFFFF"/>
                </a:solidFill>
              </a:rPr>
              <a:t>Cancel</a:t>
            </a:r>
            <a:endParaRPr lang="en-US" sz="882" dirty="0">
              <a:solidFill>
                <a:srgbClr val="FFFFFF"/>
              </a:solidFill>
            </a:endParaRPr>
          </a:p>
        </p:txBody>
      </p:sp>
      <p:cxnSp>
        <p:nvCxnSpPr>
          <p:cNvPr id="4" name="Elbow Connector 3"/>
          <p:cNvCxnSpPr>
            <a:stCxn id="47" idx="3"/>
            <a:endCxn id="54" idx="1"/>
          </p:cNvCxnSpPr>
          <p:nvPr/>
        </p:nvCxnSpPr>
        <p:spPr bwMode="auto">
          <a:xfrm flipV="1">
            <a:off x="1785897" y="2508982"/>
            <a:ext cx="514936" cy="2002757"/>
          </a:xfrm>
          <a:prstGeom prst="bentConnector3">
            <a:avLst>
              <a:gd name="adj1" fmla="val 50000"/>
            </a:avLst>
          </a:prstGeom>
          <a:solidFill>
            <a:schemeClr val="accent1"/>
          </a:solidFill>
          <a:ln w="57150" cap="flat" cmpd="sng" algn="ctr">
            <a:solidFill>
              <a:srgbClr val="FF0000"/>
            </a:solidFill>
            <a:prstDash val="solid"/>
            <a:round/>
            <a:headEnd type="none" w="med" len="med"/>
            <a:tailEnd type="triangle"/>
          </a:ln>
          <a:effectLst/>
        </p:spPr>
      </p:cxnSp>
      <p:sp>
        <p:nvSpPr>
          <p:cNvPr id="66" name="TextBox 65"/>
          <p:cNvSpPr txBox="1"/>
          <p:nvPr/>
        </p:nvSpPr>
        <p:spPr>
          <a:xfrm>
            <a:off x="798451" y="4853342"/>
            <a:ext cx="298976" cy="180947"/>
          </a:xfrm>
          <a:prstGeom prst="rect">
            <a:avLst/>
          </a:prstGeom>
          <a:noFill/>
        </p:spPr>
        <p:txBody>
          <a:bodyPr wrap="square" lIns="0" tIns="0" rIns="0" bIns="0" rtlCol="0">
            <a:spAutoFit/>
          </a:bodyPr>
          <a:lstStyle/>
          <a:p>
            <a:r>
              <a:rPr lang="en-US" sz="1176" dirty="0" smtClean="0">
                <a:gradFill>
                  <a:gsLst>
                    <a:gs pos="0">
                      <a:srgbClr val="282828"/>
                    </a:gs>
                    <a:gs pos="86000">
                      <a:srgbClr val="282828"/>
                    </a:gs>
                  </a:gsLst>
                  <a:lin ang="5400000" scaled="0"/>
                </a:gradFill>
              </a:rPr>
              <a:t>No</a:t>
            </a:r>
            <a:endParaRPr lang="en-US" sz="1176" dirty="0">
              <a:gradFill>
                <a:gsLst>
                  <a:gs pos="0">
                    <a:srgbClr val="282828"/>
                  </a:gs>
                  <a:gs pos="86000">
                    <a:srgbClr val="282828"/>
                  </a:gs>
                </a:gsLst>
                <a:lin ang="5400000" scaled="0"/>
              </a:gradFill>
            </a:endParaRPr>
          </a:p>
        </p:txBody>
      </p:sp>
      <p:cxnSp>
        <p:nvCxnSpPr>
          <p:cNvPr id="67" name="Elbow Connector 66"/>
          <p:cNvCxnSpPr>
            <a:stCxn id="47" idx="2"/>
            <a:endCxn id="65" idx="2"/>
          </p:cNvCxnSpPr>
          <p:nvPr/>
        </p:nvCxnSpPr>
        <p:spPr bwMode="auto">
          <a:xfrm rot="5400000" flipH="1" flipV="1">
            <a:off x="3425712" y="456321"/>
            <a:ext cx="2083487" cy="6643642"/>
          </a:xfrm>
          <a:prstGeom prst="bentConnector3">
            <a:avLst>
              <a:gd name="adj1" fmla="val -10972"/>
            </a:avLst>
          </a:prstGeom>
          <a:solidFill>
            <a:schemeClr val="accent1"/>
          </a:solidFill>
          <a:ln w="5715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4281881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02298298"/>
              </p:ext>
            </p:extLst>
          </p:nvPr>
        </p:nvGraphicFramePr>
        <p:xfrm>
          <a:off x="685800" y="16002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r>
              <a:rPr lang="en-US" dirty="0" smtClean="0"/>
              <a:t>Planning &amp; Design</a:t>
            </a:r>
            <a:endParaRPr lang="en-US" dirty="0"/>
          </a:p>
        </p:txBody>
      </p:sp>
    </p:spTree>
    <p:extLst>
      <p:ext uri="{BB962C8B-B14F-4D97-AF65-F5344CB8AC3E}">
        <p14:creationId xmlns:p14="http://schemas.microsoft.com/office/powerpoint/2010/main" val="19169426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4" name="Content Placeholder 3"/>
          <p:cNvSpPr>
            <a:spLocks noGrp="1"/>
          </p:cNvSpPr>
          <p:nvPr>
            <p:ph idx="1"/>
          </p:nvPr>
        </p:nvSpPr>
        <p:spPr/>
        <p:txBody>
          <a:bodyPr/>
          <a:lstStyle/>
          <a:p>
            <a:r>
              <a:rPr lang="en-US" sz="4000" dirty="0" smtClean="0"/>
              <a:t>Workflow Documentation</a:t>
            </a:r>
            <a:endParaRPr lang="en-US" sz="4000" dirty="0"/>
          </a:p>
        </p:txBody>
      </p:sp>
    </p:spTree>
    <p:extLst>
      <p:ext uri="{BB962C8B-B14F-4D97-AF65-F5344CB8AC3E}">
        <p14:creationId xmlns:p14="http://schemas.microsoft.com/office/powerpoint/2010/main" val="118371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1194" y="857615"/>
            <a:ext cx="9146385" cy="5142771"/>
          </a:xfrm>
          <a:prstGeom prst="rect">
            <a:avLst/>
          </a:prstGeom>
        </p:spPr>
      </p:pic>
      <p:sp>
        <p:nvSpPr>
          <p:cNvPr id="5" name="Rectangle 4"/>
          <p:cNvSpPr/>
          <p:nvPr/>
        </p:nvSpPr>
        <p:spPr bwMode="auto">
          <a:xfrm>
            <a:off x="-1194" y="858783"/>
            <a:ext cx="5770734" cy="3363927"/>
          </a:xfrm>
          <a:prstGeom prst="rect">
            <a:avLst/>
          </a:prstGeom>
          <a:solidFill>
            <a:schemeClr val="accent1">
              <a:alpha val="94000"/>
            </a:schemeClr>
          </a:solidFill>
          <a:ln w="9525" cap="flat" cmpd="sng" algn="ctr">
            <a:noFill/>
            <a:prstDash val="solid"/>
            <a:headEnd type="none" w="med" len="med"/>
            <a:tailEnd type="none" w="med" len="med"/>
          </a:ln>
          <a:effectLst/>
        </p:spPr>
        <p:txBody>
          <a:bodyPr rot="0" spcFirstLastPara="0" vertOverflow="overflow" horzOverflow="overflow" vert="horz" wrap="square" lIns="34292" tIns="34292" rIns="34292" bIns="34292" numCol="1" spcCol="0" rtlCol="0" fromWordArt="0" anchor="b" anchorCtr="0" forceAA="0" compatLnSpc="1">
            <a:prstTxWarp prst="textNoShape">
              <a:avLst/>
            </a:prstTxWarp>
            <a:noAutofit/>
          </a:bodyPr>
          <a:lstStyle/>
          <a:p>
            <a:pPr defTabSz="685647"/>
            <a:r>
              <a:rPr lang="en-US" sz="4853" dirty="0" smtClean="0">
                <a:solidFill>
                  <a:srgbClr val="FFFFFF"/>
                </a:solidFill>
                <a:latin typeface="Segoe UI Light"/>
              </a:rPr>
              <a:t>Configuration</a:t>
            </a:r>
            <a:endParaRPr lang="en-US" sz="4853" kern="0" spc="-52" dirty="0">
              <a:solidFill>
                <a:srgbClr val="FFFFFF"/>
              </a:soli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3951424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381000"/>
            <a:ext cx="8001000" cy="1143000"/>
          </a:xfrm>
        </p:spPr>
        <p:txBody>
          <a:bodyPr/>
          <a:lstStyle/>
          <a:p>
            <a:r>
              <a:rPr lang="en-US" sz="3600" dirty="0" smtClean="0"/>
              <a:t>Configuration Goal – All Project Server/Online Components Ready for Workflow</a:t>
            </a:r>
            <a:endParaRPr lang="en-US" sz="3600" dirty="0"/>
          </a:p>
        </p:txBody>
      </p:sp>
      <p:pic>
        <p:nvPicPr>
          <p:cNvPr id="15" name="Picture 14" descr="Breakdown of demand management"/>
          <p:cNvPicPr/>
          <p:nvPr/>
        </p:nvPicPr>
        <p:blipFill>
          <a:blip r:embed="rId2">
            <a:extLst>
              <a:ext uri="{28A0092B-C50C-407E-A947-70E740481C1C}">
                <a14:useLocalDpi xmlns:a14="http://schemas.microsoft.com/office/drawing/2010/main" val="0"/>
              </a:ext>
            </a:extLst>
          </a:blip>
          <a:srcRect/>
          <a:stretch>
            <a:fillRect/>
          </a:stretch>
        </p:blipFill>
        <p:spPr bwMode="auto">
          <a:xfrm>
            <a:off x="990600" y="2057400"/>
            <a:ext cx="7248779" cy="3950897"/>
          </a:xfrm>
          <a:prstGeom prst="rect">
            <a:avLst/>
          </a:prstGeom>
          <a:noFill/>
          <a:ln>
            <a:noFill/>
          </a:ln>
        </p:spPr>
      </p:pic>
    </p:spTree>
    <p:extLst>
      <p:ext uri="{BB962C8B-B14F-4D97-AF65-F5344CB8AC3E}">
        <p14:creationId xmlns:p14="http://schemas.microsoft.com/office/powerpoint/2010/main" val="24030370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4" name="Content Placeholder 3"/>
          <p:cNvSpPr>
            <a:spLocks noGrp="1"/>
          </p:cNvSpPr>
          <p:nvPr>
            <p:ph idx="1"/>
          </p:nvPr>
        </p:nvSpPr>
        <p:spPr/>
        <p:txBody>
          <a:bodyPr/>
          <a:lstStyle/>
          <a:p>
            <a:r>
              <a:rPr lang="en-US" sz="4000" dirty="0" smtClean="0"/>
              <a:t>Project Server / Project Online Configuration for Workflows</a:t>
            </a:r>
            <a:endParaRPr lang="en-US" sz="4000" dirty="0"/>
          </a:p>
        </p:txBody>
      </p:sp>
    </p:spTree>
    <p:extLst>
      <p:ext uri="{BB962C8B-B14F-4D97-AF65-F5344CB8AC3E}">
        <p14:creationId xmlns:p14="http://schemas.microsoft.com/office/powerpoint/2010/main" val="3207552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1194" y="857615"/>
            <a:ext cx="9146385" cy="5142771"/>
          </a:xfrm>
          <a:prstGeom prst="rect">
            <a:avLst/>
          </a:prstGeom>
        </p:spPr>
      </p:pic>
      <p:sp>
        <p:nvSpPr>
          <p:cNvPr id="5" name="Rectangle 4"/>
          <p:cNvSpPr/>
          <p:nvPr/>
        </p:nvSpPr>
        <p:spPr bwMode="auto">
          <a:xfrm>
            <a:off x="-1194" y="858783"/>
            <a:ext cx="5770734" cy="3363927"/>
          </a:xfrm>
          <a:prstGeom prst="rect">
            <a:avLst/>
          </a:prstGeom>
          <a:solidFill>
            <a:schemeClr val="accent1">
              <a:alpha val="94000"/>
            </a:schemeClr>
          </a:solidFill>
          <a:ln w="9525" cap="flat" cmpd="sng" algn="ctr">
            <a:noFill/>
            <a:prstDash val="solid"/>
            <a:headEnd type="none" w="med" len="med"/>
            <a:tailEnd type="none" w="med" len="med"/>
          </a:ln>
          <a:effectLst/>
        </p:spPr>
        <p:txBody>
          <a:bodyPr rot="0" spcFirstLastPara="0" vertOverflow="overflow" horzOverflow="overflow" vert="horz" wrap="square" lIns="34292" tIns="34292" rIns="34292" bIns="34292" numCol="1" spcCol="0" rtlCol="0" fromWordArt="0" anchor="b" anchorCtr="0" forceAA="0" compatLnSpc="1">
            <a:prstTxWarp prst="textNoShape">
              <a:avLst/>
            </a:prstTxWarp>
            <a:noAutofit/>
          </a:bodyPr>
          <a:lstStyle/>
          <a:p>
            <a:pPr defTabSz="685647"/>
            <a:r>
              <a:rPr lang="en-US" sz="4853" dirty="0" smtClean="0">
                <a:solidFill>
                  <a:srgbClr val="FFFFFF"/>
                </a:solidFill>
                <a:latin typeface="Segoe UI Light"/>
              </a:rPr>
              <a:t>Workflow Build</a:t>
            </a:r>
            <a:endParaRPr lang="en-US" sz="4853" kern="0" spc="-52" dirty="0">
              <a:solidFill>
                <a:srgbClr val="FFFFFF"/>
              </a:soli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3354830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381000"/>
            <a:ext cx="8001000" cy="1143000"/>
          </a:xfrm>
        </p:spPr>
        <p:txBody>
          <a:bodyPr/>
          <a:lstStyle/>
          <a:p>
            <a:r>
              <a:rPr lang="en-US" sz="3600" dirty="0" smtClean="0"/>
              <a:t>Workflow Build Goal – SharePoint Designer 2013 Created Workflow</a:t>
            </a:r>
            <a:endParaRPr lang="en-US" sz="3600" dirty="0"/>
          </a:p>
        </p:txBody>
      </p:sp>
      <p:pic>
        <p:nvPicPr>
          <p:cNvPr id="4" name="Picture 2" descr="clip_image023">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905000"/>
            <a:ext cx="5229675" cy="39094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extLst>
              <a:ext uri="{28A0092B-C50C-407E-A947-70E740481C1C}">
                <a14:useLocalDpi xmlns:a14="http://schemas.microsoft.com/office/drawing/2010/main" val="0"/>
              </a:ext>
            </a:extLst>
          </a:blip>
          <a:srcRect/>
          <a:stretch>
            <a:fillRect/>
          </a:stretch>
        </p:blipFill>
        <p:spPr bwMode="auto">
          <a:xfrm>
            <a:off x="1800675" y="2051718"/>
            <a:ext cx="4064935" cy="303269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27869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algn="ctr"/>
            <a:endParaRPr lang="en-US" dirty="0" smtClean="0"/>
          </a:p>
          <a:p>
            <a:pPr algn="ctr"/>
            <a:r>
              <a:rPr lang="en-US" dirty="0" smtClean="0"/>
              <a:t>There are no users without you. </a:t>
            </a:r>
          </a:p>
          <a:p>
            <a:endParaRPr lang="en-US" dirty="0"/>
          </a:p>
        </p:txBody>
      </p:sp>
      <p:sp>
        <p:nvSpPr>
          <p:cNvPr id="2" name="Title 1"/>
          <p:cNvSpPr>
            <a:spLocks noGrp="1"/>
          </p:cNvSpPr>
          <p:nvPr>
            <p:ph type="title"/>
          </p:nvPr>
        </p:nvSpPr>
        <p:spPr/>
        <p:txBody>
          <a:bodyPr/>
          <a:lstStyle/>
          <a:p>
            <a:r>
              <a:rPr lang="en-US" dirty="0" smtClean="0"/>
              <a:t>Thank You!</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4" name="Content Placeholder 3"/>
          <p:cNvSpPr>
            <a:spLocks noGrp="1"/>
          </p:cNvSpPr>
          <p:nvPr>
            <p:ph idx="1"/>
          </p:nvPr>
        </p:nvSpPr>
        <p:spPr/>
        <p:txBody>
          <a:bodyPr/>
          <a:lstStyle/>
          <a:p>
            <a:r>
              <a:rPr lang="en-US" sz="4000" dirty="0" smtClean="0"/>
              <a:t>Building Project Server 2013 / Project Online Workflows</a:t>
            </a:r>
            <a:endParaRPr lang="en-US" sz="4000" dirty="0"/>
          </a:p>
        </p:txBody>
      </p:sp>
    </p:spTree>
    <p:extLst>
      <p:ext uri="{BB962C8B-B14F-4D97-AF65-F5344CB8AC3E}">
        <p14:creationId xmlns:p14="http://schemas.microsoft.com/office/powerpoint/2010/main" val="865010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1194" y="857615"/>
            <a:ext cx="9146385" cy="5142771"/>
          </a:xfrm>
          <a:prstGeom prst="rect">
            <a:avLst/>
          </a:prstGeom>
        </p:spPr>
      </p:pic>
      <p:sp>
        <p:nvSpPr>
          <p:cNvPr id="5" name="Rectangle 4"/>
          <p:cNvSpPr/>
          <p:nvPr/>
        </p:nvSpPr>
        <p:spPr bwMode="auto">
          <a:xfrm>
            <a:off x="-1194" y="858783"/>
            <a:ext cx="5770734" cy="3363927"/>
          </a:xfrm>
          <a:prstGeom prst="rect">
            <a:avLst/>
          </a:prstGeom>
          <a:solidFill>
            <a:schemeClr val="accent1">
              <a:alpha val="94000"/>
            </a:schemeClr>
          </a:solidFill>
          <a:ln w="9525" cap="flat" cmpd="sng" algn="ctr">
            <a:noFill/>
            <a:prstDash val="solid"/>
            <a:headEnd type="none" w="med" len="med"/>
            <a:tailEnd type="none" w="med" len="med"/>
          </a:ln>
          <a:effectLst/>
        </p:spPr>
        <p:txBody>
          <a:bodyPr rot="0" spcFirstLastPara="0" vertOverflow="overflow" horzOverflow="overflow" vert="horz" wrap="square" lIns="34292" tIns="34292" rIns="34292" bIns="34292" numCol="1" spcCol="0" rtlCol="0" fromWordArt="0" anchor="b" anchorCtr="0" forceAA="0" compatLnSpc="1">
            <a:prstTxWarp prst="textNoShape">
              <a:avLst/>
            </a:prstTxWarp>
            <a:noAutofit/>
          </a:bodyPr>
          <a:lstStyle/>
          <a:p>
            <a:pPr defTabSz="685647"/>
            <a:r>
              <a:rPr lang="en-US" sz="4853" dirty="0" smtClean="0">
                <a:solidFill>
                  <a:srgbClr val="FFFFFF"/>
                </a:solidFill>
                <a:latin typeface="Segoe UI Light"/>
              </a:rPr>
              <a:t>Workflow Test</a:t>
            </a:r>
            <a:endParaRPr lang="en-US" sz="4853" kern="0" spc="-52" dirty="0">
              <a:solidFill>
                <a:srgbClr val="FFFFFF"/>
              </a:soli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192083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381000"/>
            <a:ext cx="8001000" cy="1143000"/>
          </a:xfrm>
        </p:spPr>
        <p:txBody>
          <a:bodyPr/>
          <a:lstStyle/>
          <a:p>
            <a:r>
              <a:rPr lang="en-US" sz="3600" dirty="0" smtClean="0"/>
              <a:t>Workflow Test Goal – Published Workflow with NO ERRORS!</a:t>
            </a:r>
            <a:endParaRPr lang="en-US" sz="3600"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6514"/>
          <a:stretch/>
        </p:blipFill>
        <p:spPr>
          <a:xfrm>
            <a:off x="1828800" y="1905000"/>
            <a:ext cx="5339730" cy="3852248"/>
          </a:xfrm>
          <a:prstGeom prst="rect">
            <a:avLst/>
          </a:prstGeom>
        </p:spPr>
      </p:pic>
    </p:spTree>
    <p:extLst>
      <p:ext uri="{BB962C8B-B14F-4D97-AF65-F5344CB8AC3E}">
        <p14:creationId xmlns:p14="http://schemas.microsoft.com/office/powerpoint/2010/main" val="24099620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4" name="Content Placeholder 3"/>
          <p:cNvSpPr>
            <a:spLocks noGrp="1"/>
          </p:cNvSpPr>
          <p:nvPr>
            <p:ph idx="1"/>
          </p:nvPr>
        </p:nvSpPr>
        <p:spPr/>
        <p:txBody>
          <a:bodyPr/>
          <a:lstStyle/>
          <a:p>
            <a:r>
              <a:rPr lang="en-US" sz="4000" dirty="0" smtClean="0"/>
              <a:t>Publishing and Testing Project Server 2013 / Project Online Workflows</a:t>
            </a:r>
            <a:endParaRPr lang="en-US" sz="4000" dirty="0"/>
          </a:p>
        </p:txBody>
      </p:sp>
    </p:spTree>
    <p:extLst>
      <p:ext uri="{BB962C8B-B14F-4D97-AF65-F5344CB8AC3E}">
        <p14:creationId xmlns:p14="http://schemas.microsoft.com/office/powerpoint/2010/main" val="14001584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95400"/>
            <a:ext cx="7772400" cy="4800600"/>
          </a:xfrm>
        </p:spPr>
        <p:txBody>
          <a:bodyPr/>
          <a:lstStyle/>
          <a:p>
            <a:r>
              <a:rPr lang="en-US" sz="1400" dirty="0" smtClean="0"/>
              <a:t>Explain how </a:t>
            </a:r>
            <a:r>
              <a:rPr lang="en-US" sz="1400" dirty="0"/>
              <a:t>you are taking what you setup in Excel and using that in Project Online. Can you take a moment to explain how the phases and stages (that you setup in Excel) gets to or maps from Excel to Project Online</a:t>
            </a:r>
            <a:r>
              <a:rPr lang="en-US" sz="1400" dirty="0" smtClean="0"/>
              <a:t>?</a:t>
            </a:r>
          </a:p>
          <a:p>
            <a:pPr marL="0" indent="0">
              <a:buNone/>
            </a:pPr>
            <a:endParaRPr lang="en-US" sz="1400" dirty="0" smtClean="0"/>
          </a:p>
          <a:p>
            <a:r>
              <a:rPr lang="en-US" sz="1400" dirty="0" smtClean="0"/>
              <a:t>Explain </a:t>
            </a:r>
            <a:r>
              <a:rPr lang="en-US" sz="1400" dirty="0"/>
              <a:t>what restrictions are placed on a field if you make it workflow controlled</a:t>
            </a:r>
            <a:r>
              <a:rPr lang="en-US" sz="1400" dirty="0" smtClean="0"/>
              <a:t>..</a:t>
            </a:r>
          </a:p>
          <a:p>
            <a:endParaRPr lang="en-US" sz="1400" dirty="0"/>
          </a:p>
          <a:p>
            <a:endParaRPr lang="en-US" sz="1400" dirty="0" smtClean="0"/>
          </a:p>
          <a:p>
            <a:pPr marL="0" indent="0">
              <a:buNone/>
            </a:pPr>
            <a:r>
              <a:rPr lang="en-US" sz="1400" b="1" dirty="0" smtClean="0"/>
              <a:t>Questions to Answer Today</a:t>
            </a:r>
            <a:endParaRPr lang="en-US" sz="1400" b="1" dirty="0"/>
          </a:p>
          <a:p>
            <a:r>
              <a:rPr lang="en-US" sz="1400" dirty="0"/>
              <a:t>Is there a history of multiple executions of a given workflow to determine average times of each activity, phase,... So I can compute average time, </a:t>
            </a:r>
            <a:r>
              <a:rPr lang="en-US" sz="1400" dirty="0" err="1"/>
              <a:t>Std</a:t>
            </a:r>
            <a:r>
              <a:rPr lang="en-US" sz="1400" dirty="0"/>
              <a:t> Dev, etc.</a:t>
            </a:r>
          </a:p>
          <a:p>
            <a:endParaRPr lang="en-US" sz="1400" dirty="0" smtClean="0"/>
          </a:p>
          <a:p>
            <a:r>
              <a:rPr lang="en-US" sz="1400" dirty="0" smtClean="0"/>
              <a:t>Can </a:t>
            </a:r>
            <a:r>
              <a:rPr lang="en-US" sz="1400" dirty="0"/>
              <a:t>you show how to create an approval process that has 2 approvals in parallel.  Process would not advance until both approvals are completed</a:t>
            </a:r>
            <a:r>
              <a:rPr lang="en-US" sz="1400" dirty="0" smtClean="0"/>
              <a:t>.</a:t>
            </a:r>
          </a:p>
          <a:p>
            <a:endParaRPr lang="en-US" sz="1400" dirty="0"/>
          </a:p>
          <a:p>
            <a:r>
              <a:rPr lang="en-US" sz="1400" dirty="0" smtClean="0"/>
              <a:t>In </a:t>
            </a:r>
            <a:r>
              <a:rPr lang="en-US" sz="1400" dirty="0"/>
              <a:t>all presentations you can find from Project Conference or </a:t>
            </a:r>
            <a:r>
              <a:rPr lang="en-US" sz="1400" dirty="0" smtClean="0"/>
              <a:t>TechNet </a:t>
            </a:r>
            <a:r>
              <a:rPr lang="en-US" sz="1400" dirty="0"/>
              <a:t>is not presented the old (2010) Commit action for the Project from the Portfolio Analysis</a:t>
            </a:r>
            <a:r>
              <a:rPr lang="en-US" sz="1400" dirty="0" smtClean="0"/>
              <a:t>.</a:t>
            </a:r>
          </a:p>
          <a:p>
            <a:endParaRPr lang="en-US" sz="1400" dirty="0" smtClean="0"/>
          </a:p>
          <a:p>
            <a:r>
              <a:rPr lang="en-US" sz="1400" dirty="0" smtClean="0"/>
              <a:t>Can I get a copy of the presentation and worksheet</a:t>
            </a:r>
          </a:p>
        </p:txBody>
      </p:sp>
      <p:sp>
        <p:nvSpPr>
          <p:cNvPr id="2" name="Title 1"/>
          <p:cNvSpPr>
            <a:spLocks noGrp="1"/>
          </p:cNvSpPr>
          <p:nvPr>
            <p:ph type="title"/>
          </p:nvPr>
        </p:nvSpPr>
        <p:spPr/>
        <p:txBody>
          <a:bodyPr/>
          <a:lstStyle/>
          <a:p>
            <a:r>
              <a:rPr lang="en-US" sz="3600" dirty="0" smtClean="0"/>
              <a:t>Remaining Questions from Day 1</a:t>
            </a:r>
            <a:endParaRPr lang="en-US" sz="3600" dirty="0"/>
          </a:p>
        </p:txBody>
      </p:sp>
    </p:spTree>
    <p:extLst>
      <p:ext uri="{BB962C8B-B14F-4D97-AF65-F5344CB8AC3E}">
        <p14:creationId xmlns:p14="http://schemas.microsoft.com/office/powerpoint/2010/main" val="22000696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idx="1"/>
          </p:nvPr>
        </p:nvSpPr>
        <p:spPr>
          <a:xfrm>
            <a:off x="685800" y="1295400"/>
            <a:ext cx="7772400" cy="4114800"/>
          </a:xfrm>
        </p:spPr>
        <p:txBody>
          <a:bodyPr/>
          <a:lstStyle/>
          <a:p>
            <a:pPr marL="457200" indent="-457200" eaLnBrk="1" hangingPunct="1"/>
            <a:r>
              <a:rPr lang="en-US" dirty="0" smtClean="0"/>
              <a:t>Go to PMI.com and use Activity code – </a:t>
            </a:r>
            <a:r>
              <a:rPr lang="en-US" sz="3600" b="1" dirty="0" smtClean="0">
                <a:solidFill>
                  <a:srgbClr val="D0243C"/>
                </a:solidFill>
              </a:rPr>
              <a:t>mpugcertseries052214</a:t>
            </a:r>
            <a:endParaRPr lang="en-US" sz="2000" dirty="0" smtClean="0"/>
          </a:p>
          <a:p>
            <a:pPr marL="457200" indent="-457200" eaLnBrk="1" hangingPunct="1"/>
            <a:r>
              <a:rPr lang="en-US" sz="2000" dirty="0" smtClean="0"/>
              <a:t>You may claim 3.0 PDUs for this three hour of the Cert Series.</a:t>
            </a:r>
          </a:p>
          <a:p>
            <a:pPr marL="457200" indent="-457200" eaLnBrk="1" hangingPunct="1"/>
            <a:endParaRPr lang="en-US" sz="2000" dirty="0" smtClean="0"/>
          </a:p>
          <a:p>
            <a:pPr marL="457200" indent="-457200" eaLnBrk="1" hangingPunct="1"/>
            <a:endParaRPr lang="en-US" sz="2000" dirty="0"/>
          </a:p>
          <a:p>
            <a:pPr marL="457200" indent="-457200" eaLnBrk="1" hangingPunct="1"/>
            <a:r>
              <a:rPr lang="en-US" sz="2000" dirty="0" smtClean="0"/>
              <a:t>For a copy of today’s presentation please email:</a:t>
            </a:r>
            <a:br>
              <a:rPr lang="en-US" sz="2000" dirty="0" smtClean="0"/>
            </a:br>
            <a:r>
              <a:rPr lang="en-US" sz="3600" b="1" dirty="0" smtClean="0">
                <a:hlinkClick r:id="rId3"/>
              </a:rPr>
              <a:t>info@ppmworks.com</a:t>
            </a:r>
            <a:endParaRPr lang="en-US" sz="3600" b="1" dirty="0" smtClean="0"/>
          </a:p>
          <a:p>
            <a:pPr marL="457200" indent="-457200" eaLnBrk="1" hangingPunct="1"/>
            <a:endParaRPr lang="en-US" sz="2000" dirty="0" smtClean="0"/>
          </a:p>
          <a:p>
            <a:pPr marL="457200" indent="-457200" eaLnBrk="1" hangingPunct="1">
              <a:buFontTx/>
              <a:buNone/>
            </a:pPr>
            <a:endParaRPr lang="en-US" dirty="0" smtClean="0"/>
          </a:p>
        </p:txBody>
      </p:sp>
      <p:sp>
        <p:nvSpPr>
          <p:cNvPr id="68611" name="Rectangle 2"/>
          <p:cNvSpPr>
            <a:spLocks noGrp="1" noChangeArrowheads="1"/>
          </p:cNvSpPr>
          <p:nvPr>
            <p:ph type="title"/>
          </p:nvPr>
        </p:nvSpPr>
        <p:spPr/>
        <p:txBody>
          <a:bodyPr/>
          <a:lstStyle/>
          <a:p>
            <a:pPr eaLnBrk="1" hangingPunct="1"/>
            <a:r>
              <a:rPr lang="en-US" sz="3200" smtClean="0"/>
              <a:t>Claim PDU’s for this Webcast on PMI.org</a:t>
            </a:r>
          </a:p>
        </p:txBody>
      </p:sp>
    </p:spTree>
    <p:extLst>
      <p:ext uri="{BB962C8B-B14F-4D97-AF65-F5344CB8AC3E}">
        <p14:creationId xmlns:p14="http://schemas.microsoft.com/office/powerpoint/2010/main" val="112571330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Please ask questions and feel free to send us a tip or feedback from today’s session. </a:t>
            </a:r>
          </a:p>
          <a:p>
            <a:endParaRPr lang="en-US" dirty="0" smtClean="0"/>
          </a:p>
        </p:txBody>
      </p:sp>
      <p:sp>
        <p:nvSpPr>
          <p:cNvPr id="2" name="Title 1"/>
          <p:cNvSpPr>
            <a:spLocks noGrp="1"/>
          </p:cNvSpPr>
          <p:nvPr>
            <p:ph type="title"/>
          </p:nvPr>
        </p:nvSpPr>
        <p:spPr/>
        <p:txBody>
          <a:bodyPr/>
          <a:lstStyle/>
          <a:p>
            <a:r>
              <a:rPr lang="en-US" dirty="0" smtClean="0"/>
              <a:t>We want to hear from you today…</a:t>
            </a:r>
            <a:endParaRPr lang="en-US" dirty="0"/>
          </a:p>
        </p:txBody>
      </p:sp>
      <p:pic>
        <p:nvPicPr>
          <p:cNvPr id="4" name="Picture 3" descr="Picture1.png"/>
          <p:cNvPicPr>
            <a:picLocks noChangeAspect="1"/>
          </p:cNvPicPr>
          <p:nvPr/>
        </p:nvPicPr>
        <p:blipFill>
          <a:blip r:embed="rId3" cstate="print"/>
          <a:stretch>
            <a:fillRect/>
          </a:stretch>
        </p:blipFill>
        <p:spPr>
          <a:xfrm>
            <a:off x="3381523" y="3200400"/>
            <a:ext cx="2380953" cy="1800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33400" y="505474"/>
            <a:ext cx="8229137" cy="832311"/>
          </a:xfrm>
          <a:prstGeom prst="rect">
            <a:avLst/>
          </a:prstGeom>
          <a:noFill/>
          <a:ln w="9525">
            <a:noFill/>
            <a:miter lim="800000"/>
            <a:headEnd/>
            <a:tailEnd/>
          </a:ln>
        </p:spPr>
        <p:txBody>
          <a:bodyPr vert="horz" wrap="square" lIns="68570" tIns="34285" rIns="68570" bIns="34285" numCol="1" anchor="ctr" anchorCtr="0" compatLnSpc="1">
            <a:prstTxWarp prst="textNoShape">
              <a:avLst/>
            </a:prstTxWarp>
            <a:noAutofit/>
          </a:bodyPr>
          <a:lstStyle>
            <a:lvl1pPr algn="ctr" rtl="0" fontAlgn="base">
              <a:spcBef>
                <a:spcPct val="0"/>
              </a:spcBef>
              <a:spcAft>
                <a:spcPct val="0"/>
              </a:spcAft>
              <a:defRPr sz="4400" kern="1200" baseline="0">
                <a:solidFill>
                  <a:schemeClr val="tx1"/>
                </a:solidFill>
                <a:latin typeface="Century Schoolbook" pitchFamily="18" charset="0"/>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4000" dirty="0"/>
              <a:t>Today’s </a:t>
            </a:r>
            <a:r>
              <a:rPr lang="en-US" sz="4000" dirty="0" smtClean="0"/>
              <a:t>Speaker:  </a:t>
            </a:r>
            <a:endParaRPr lang="en-US" sz="4000" dirty="0"/>
          </a:p>
          <a:p>
            <a:r>
              <a:rPr lang="en-US" sz="3600" b="1" dirty="0"/>
              <a:t>Scott </a:t>
            </a:r>
            <a:r>
              <a:rPr lang="en-US" sz="3600" b="1" dirty="0" smtClean="0"/>
              <a:t>Clausen</a:t>
            </a:r>
            <a:endParaRPr lang="en-US" sz="4000" b="1" dirty="0"/>
          </a:p>
        </p:txBody>
      </p:sp>
      <p:sp>
        <p:nvSpPr>
          <p:cNvPr id="5" name="Content Placeholder 2"/>
          <p:cNvSpPr txBox="1">
            <a:spLocks/>
          </p:cNvSpPr>
          <p:nvPr/>
        </p:nvSpPr>
        <p:spPr bwMode="auto">
          <a:xfrm>
            <a:off x="132745" y="1754514"/>
            <a:ext cx="7899744" cy="3371372"/>
          </a:xfrm>
          <a:prstGeom prst="rect">
            <a:avLst/>
          </a:prstGeom>
          <a:noFill/>
          <a:ln w="9525">
            <a:noFill/>
            <a:miter lim="800000"/>
            <a:headEnd/>
            <a:tailEnd/>
          </a:ln>
        </p:spPr>
        <p:txBody>
          <a:bodyPr vert="horz" wrap="square" lIns="68570" tIns="34285" rIns="68570" bIns="34285" numCol="1" anchor="t" anchorCtr="0" compatLnSpc="1">
            <a:prstTxWarp prst="textNoShape">
              <a:avLst/>
            </a:prstTxWarp>
            <a:normAutofit/>
          </a:bodyPr>
          <a:lst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spcBef>
                <a:spcPts val="0"/>
              </a:spcBef>
              <a:buSzPct val="100000"/>
              <a:buFont typeface="Wingdings" pitchFamily="2" charset="2"/>
              <a:buChar char="§"/>
            </a:pPr>
            <a:r>
              <a:rPr lang="en-US" sz="1765" dirty="0">
                <a:latin typeface="Candara" pitchFamily="34" charset="0"/>
              </a:rPr>
              <a:t>Microsoft Certified Partner Exclusively </a:t>
            </a:r>
          </a:p>
          <a:p>
            <a:pPr marL="558353" lvl="1" indent="0">
              <a:spcBef>
                <a:spcPts val="0"/>
              </a:spcBef>
              <a:buSzPct val="100000"/>
              <a:buNone/>
            </a:pPr>
            <a:r>
              <a:rPr lang="en-US" sz="1765" dirty="0">
                <a:latin typeface="Candara" pitchFamily="34" charset="0"/>
              </a:rPr>
              <a:t>Focused on Project Server Solutions</a:t>
            </a:r>
          </a:p>
          <a:p>
            <a:pPr marL="342869" lvl="1" indent="0">
              <a:spcBef>
                <a:spcPts val="0"/>
              </a:spcBef>
              <a:buSzPct val="100000"/>
              <a:buNone/>
            </a:pPr>
            <a:endParaRPr lang="en-US" sz="662" dirty="0">
              <a:latin typeface="Candara" pitchFamily="34" charset="0"/>
            </a:endParaRPr>
          </a:p>
          <a:p>
            <a:pPr lvl="1">
              <a:lnSpc>
                <a:spcPct val="90000"/>
              </a:lnSpc>
              <a:buSzPct val="100000"/>
              <a:buFont typeface="Wingdings" pitchFamily="2" charset="2"/>
              <a:buChar char="§"/>
            </a:pPr>
            <a:r>
              <a:rPr lang="en-US" sz="1765" dirty="0">
                <a:latin typeface="Candara" pitchFamily="34" charset="0"/>
              </a:rPr>
              <a:t>Expert Services Delivered by Microsoft </a:t>
            </a:r>
            <a:br>
              <a:rPr lang="en-US" sz="1765" dirty="0">
                <a:latin typeface="Candara" pitchFamily="34" charset="0"/>
              </a:rPr>
            </a:br>
            <a:r>
              <a:rPr lang="en-US" sz="1765" dirty="0">
                <a:latin typeface="Candara" pitchFamily="34" charset="0"/>
              </a:rPr>
              <a:t>Certified Professionals and Instructors</a:t>
            </a:r>
          </a:p>
          <a:p>
            <a:pPr lvl="1">
              <a:lnSpc>
                <a:spcPct val="90000"/>
              </a:lnSpc>
              <a:buSzPct val="100000"/>
              <a:buFont typeface="Wingdings" pitchFamily="2" charset="2"/>
              <a:buChar char="§"/>
            </a:pPr>
            <a:endParaRPr lang="en-US" sz="662" dirty="0">
              <a:latin typeface="Candara" pitchFamily="34" charset="0"/>
            </a:endParaRPr>
          </a:p>
          <a:p>
            <a:pPr lvl="1">
              <a:lnSpc>
                <a:spcPct val="90000"/>
              </a:lnSpc>
              <a:buSzPct val="100000"/>
              <a:buFont typeface="Wingdings" pitchFamily="2" charset="2"/>
              <a:buChar char="§"/>
            </a:pPr>
            <a:r>
              <a:rPr lang="en-US" sz="1765" dirty="0">
                <a:latin typeface="Candara" pitchFamily="34" charset="0"/>
              </a:rPr>
              <a:t>100% Client Satisfaction</a:t>
            </a:r>
          </a:p>
          <a:p>
            <a:pPr lvl="1">
              <a:lnSpc>
                <a:spcPct val="90000"/>
              </a:lnSpc>
              <a:buSzPct val="100000"/>
              <a:buFont typeface="Wingdings" pitchFamily="2" charset="2"/>
              <a:buChar char="§"/>
            </a:pPr>
            <a:r>
              <a:rPr lang="en-US" sz="1765" dirty="0">
                <a:latin typeface="Candara" pitchFamily="34" charset="0"/>
              </a:rPr>
              <a:t>Developed the Microsoft Project Server 2013 and 2010 Certification Exams</a:t>
            </a:r>
          </a:p>
          <a:p>
            <a:pPr marL="552400" lvl="1" indent="-163101">
              <a:lnSpc>
                <a:spcPct val="90000"/>
              </a:lnSpc>
              <a:buSzPct val="100000"/>
              <a:buNone/>
            </a:pPr>
            <a:endParaRPr lang="en-US" sz="662" dirty="0">
              <a:latin typeface="Candara" pitchFamily="34" charset="0"/>
            </a:endParaRPr>
          </a:p>
          <a:p>
            <a:pPr marL="558353" lvl="1" indent="-210722">
              <a:lnSpc>
                <a:spcPct val="90000"/>
              </a:lnSpc>
              <a:buSzPct val="100000"/>
              <a:buFont typeface="Wingdings" pitchFamily="2" charset="2"/>
              <a:buChar char="§"/>
            </a:pPr>
            <a:r>
              <a:rPr lang="en-US" sz="2353" b="1" dirty="0">
                <a:latin typeface="Candara" pitchFamily="34" charset="0"/>
              </a:rPr>
              <a:t>FREE TRIAL of Project 2013 Online solution with  us</a:t>
            </a:r>
            <a:endParaRPr lang="en-US" sz="1765" dirty="0">
              <a:latin typeface="Candara" pitchFamily="34" charset="0"/>
            </a:endParaRPr>
          </a:p>
          <a:p>
            <a:pPr>
              <a:lnSpc>
                <a:spcPct val="90000"/>
              </a:lnSpc>
              <a:buClr>
                <a:srgbClr val="FFFFFF"/>
              </a:buClr>
              <a:buSzPct val="100000"/>
            </a:pPr>
            <a:endParaRPr lang="en-US" sz="1765" dirty="0">
              <a:latin typeface="Candara" pitchFamily="34" charset="0"/>
            </a:endParaRPr>
          </a:p>
          <a:p>
            <a:pPr>
              <a:buFont typeface="Arial" pitchFamily="34" charset="0"/>
              <a:buNone/>
            </a:pPr>
            <a:endParaRPr lang="en-US" sz="1765" dirty="0"/>
          </a:p>
        </p:txBody>
      </p:sp>
      <p:sp>
        <p:nvSpPr>
          <p:cNvPr id="7" name="Rectangle 6"/>
          <p:cNvSpPr/>
          <p:nvPr/>
        </p:nvSpPr>
        <p:spPr>
          <a:xfrm>
            <a:off x="1860374" y="4566949"/>
            <a:ext cx="4444486" cy="363946"/>
          </a:xfrm>
          <a:prstGeom prst="rect">
            <a:avLst/>
          </a:prstGeom>
        </p:spPr>
        <p:txBody>
          <a:bodyPr wrap="none">
            <a:spAutoFit/>
          </a:bodyPr>
          <a:lstStyle/>
          <a:p>
            <a:pPr algn="ctr"/>
            <a:r>
              <a:rPr lang="en-US" sz="1765" b="1" i="1" dirty="0">
                <a:latin typeface="Candara" pitchFamily="34" charset="0"/>
              </a:rPr>
              <a:t>For more information:  </a:t>
            </a:r>
            <a:r>
              <a:rPr lang="en-US" sz="1765" b="1" i="1" dirty="0">
                <a:latin typeface="Candara" pitchFamily="34" charset="0"/>
                <a:hlinkClick r:id="rId3"/>
              </a:rPr>
              <a:t>www.ppmworks.com</a:t>
            </a:r>
            <a:r>
              <a:rPr lang="en-US" sz="1765" b="1" i="1" dirty="0">
                <a:latin typeface="Candara" pitchFamily="34" charset="0"/>
              </a:rPr>
              <a:t> </a:t>
            </a:r>
            <a:endParaRPr lang="en-US" sz="1765" i="1"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7800" y="2046346"/>
            <a:ext cx="3343973" cy="834917"/>
          </a:xfrm>
          <a:prstGeom prst="rect">
            <a:avLst/>
          </a:prstGeom>
        </p:spPr>
      </p:pic>
      <p:pic>
        <p:nvPicPr>
          <p:cNvPr id="12" name="Picture 11"/>
          <p:cNvPicPr>
            <a:picLocks noChangeAspect="1"/>
          </p:cNvPicPr>
          <p:nvPr/>
        </p:nvPicPr>
        <p:blipFill>
          <a:blip r:embed="rId5"/>
          <a:stretch>
            <a:fillRect/>
          </a:stretch>
        </p:blipFill>
        <p:spPr>
          <a:xfrm>
            <a:off x="7093195" y="5125886"/>
            <a:ext cx="1129633" cy="639571"/>
          </a:xfrm>
          <a:prstGeom prst="rect">
            <a:avLst/>
          </a:prstGeom>
        </p:spPr>
      </p:pic>
      <p:pic>
        <p:nvPicPr>
          <p:cNvPr id="13" name="Picture 12"/>
          <p:cNvPicPr/>
          <p:nvPr/>
        </p:nvPicPr>
        <p:blipFill>
          <a:blip r:embed="rId6">
            <a:extLst>
              <a:ext uri="{28A0092B-C50C-407E-A947-70E740481C1C}">
                <a14:useLocalDpi xmlns:a14="http://schemas.microsoft.com/office/drawing/2010/main" val="0"/>
              </a:ext>
            </a:extLst>
          </a:blip>
          <a:stretch>
            <a:fillRect/>
          </a:stretch>
        </p:blipFill>
        <p:spPr>
          <a:xfrm>
            <a:off x="370009" y="5031331"/>
            <a:ext cx="6723186" cy="766045"/>
          </a:xfrm>
          <a:prstGeom prst="rect">
            <a:avLst/>
          </a:prstGeom>
        </p:spPr>
      </p:pic>
    </p:spTree>
    <p:extLst>
      <p:ext uri="{BB962C8B-B14F-4D97-AF65-F5344CB8AC3E}">
        <p14:creationId xmlns:p14="http://schemas.microsoft.com/office/powerpoint/2010/main" val="6839058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03328" y="3989265"/>
            <a:ext cx="4256619" cy="1345805"/>
          </a:xfrm>
        </p:spPr>
        <p:txBody>
          <a:bodyPr/>
          <a:lstStyle/>
          <a:p>
            <a:r>
              <a:rPr lang="en-US" sz="2353" b="1" dirty="0"/>
              <a:t>Scott Clausen</a:t>
            </a:r>
          </a:p>
          <a:p>
            <a:r>
              <a:rPr lang="en-US" sz="2059" dirty="0"/>
              <a:t>Managing Director, Delivery</a:t>
            </a:r>
          </a:p>
          <a:p>
            <a:r>
              <a:rPr lang="en-US" sz="2059" dirty="0"/>
              <a:t>PPM Works, Inc.</a:t>
            </a:r>
          </a:p>
        </p:txBody>
      </p:sp>
      <p:sp>
        <p:nvSpPr>
          <p:cNvPr id="4" name="Title 3"/>
          <p:cNvSpPr>
            <a:spLocks noGrp="1"/>
          </p:cNvSpPr>
          <p:nvPr>
            <p:ph type="title"/>
          </p:nvPr>
        </p:nvSpPr>
        <p:spPr>
          <a:xfrm>
            <a:off x="257955" y="2420522"/>
            <a:ext cx="7395458" cy="1344637"/>
          </a:xfrm>
        </p:spPr>
        <p:txBody>
          <a:bodyPr/>
          <a:lstStyle/>
          <a:p>
            <a:r>
              <a:rPr lang="en-US" sz="3235" dirty="0" smtClean="0"/>
              <a:t>MPUG Certification Series:</a:t>
            </a:r>
            <a:r>
              <a:rPr lang="en-US" sz="3235" dirty="0"/>
              <a:t/>
            </a:r>
            <a:br>
              <a:rPr lang="en-US" sz="3235" dirty="0"/>
            </a:br>
            <a:r>
              <a:rPr lang="en-US" sz="3235" dirty="0"/>
              <a:t>Project Online/Server 2013 Workflows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2400"/>
            <a:ext cx="2860996" cy="1139586"/>
          </a:xfrm>
          <a:prstGeom prst="rect">
            <a:avLst/>
          </a:prstGeom>
        </p:spPr>
      </p:pic>
    </p:spTree>
    <p:extLst>
      <p:ext uri="{BB962C8B-B14F-4D97-AF65-F5344CB8AC3E}">
        <p14:creationId xmlns:p14="http://schemas.microsoft.com/office/powerpoint/2010/main" val="309922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idx="1"/>
          </p:nvPr>
        </p:nvSpPr>
        <p:spPr>
          <a:xfrm>
            <a:off x="685800" y="1295400"/>
            <a:ext cx="7772400" cy="4800600"/>
          </a:xfrm>
        </p:spPr>
        <p:txBody>
          <a:bodyPr/>
          <a:lstStyle/>
          <a:p>
            <a:pPr marL="0" indent="0">
              <a:buNone/>
            </a:pPr>
            <a:r>
              <a:rPr lang="en-US" sz="2400" b="1" dirty="0" smtClean="0"/>
              <a:t>Day 1</a:t>
            </a:r>
          </a:p>
          <a:p>
            <a:pPr marL="546291" indent="-546291">
              <a:buAutoNum type="arabicParenR"/>
            </a:pPr>
            <a:r>
              <a:rPr lang="en-US" sz="2400" dirty="0" smtClean="0"/>
              <a:t>Session Objectives</a:t>
            </a:r>
          </a:p>
          <a:p>
            <a:pPr marL="546291" indent="-546291">
              <a:buAutoNum type="arabicParenR"/>
            </a:pPr>
            <a:r>
              <a:rPr lang="en-US" sz="2400" dirty="0" smtClean="0"/>
              <a:t>Workflow Planning</a:t>
            </a:r>
          </a:p>
          <a:p>
            <a:pPr marL="546291" indent="-546291">
              <a:buAutoNum type="arabicParenR"/>
            </a:pPr>
            <a:r>
              <a:rPr lang="en-US" sz="2400" dirty="0" smtClean="0"/>
              <a:t>PWA Configuration</a:t>
            </a:r>
          </a:p>
          <a:p>
            <a:pPr marL="546291" indent="-546291">
              <a:buAutoNum type="arabicParenR"/>
            </a:pPr>
            <a:r>
              <a:rPr lang="en-US" sz="2400" dirty="0" smtClean="0"/>
              <a:t>Building a Simple Workflow</a:t>
            </a:r>
          </a:p>
          <a:p>
            <a:pPr marL="0" indent="0">
              <a:buNone/>
            </a:pPr>
            <a:endParaRPr lang="en-US" sz="2400" dirty="0" smtClean="0"/>
          </a:p>
          <a:p>
            <a:pPr marL="0" indent="0">
              <a:buNone/>
            </a:pPr>
            <a:r>
              <a:rPr lang="en-US" sz="2400" b="1" dirty="0" smtClean="0"/>
              <a:t>Day 2</a:t>
            </a:r>
          </a:p>
          <a:p>
            <a:pPr marL="546291" indent="-546291">
              <a:buAutoNum type="arabicParenR"/>
            </a:pPr>
            <a:r>
              <a:rPr lang="en-US" sz="2400" dirty="0" smtClean="0"/>
              <a:t>Adding More Complex Actions</a:t>
            </a:r>
          </a:p>
          <a:p>
            <a:pPr marL="546291" indent="-546291">
              <a:buAutoNum type="arabicParenR"/>
            </a:pPr>
            <a:r>
              <a:rPr lang="en-US" sz="2400" dirty="0" smtClean="0"/>
              <a:t>Exporting/Importing a Workflow from Visio</a:t>
            </a:r>
          </a:p>
          <a:p>
            <a:pPr marL="546291" indent="-546291">
              <a:buAutoNum type="arabicParenR"/>
            </a:pPr>
            <a:endParaRPr lang="en-US" sz="2400" dirty="0"/>
          </a:p>
        </p:txBody>
      </p:sp>
      <p:sp>
        <p:nvSpPr>
          <p:cNvPr id="17" name="Title 16"/>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2254646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495800"/>
          </a:xfrm>
        </p:spPr>
        <p:txBody>
          <a:bodyPr/>
          <a:lstStyle/>
          <a:p>
            <a:r>
              <a:rPr lang="en-US" sz="2800" dirty="0" smtClean="0"/>
              <a:t>Learn the process, technique and best practices for building Project Server 2013 and Project Online workflows.</a:t>
            </a:r>
          </a:p>
          <a:p>
            <a:endParaRPr lang="en-US" sz="2800" dirty="0"/>
          </a:p>
          <a:p>
            <a:r>
              <a:rPr lang="en-US" sz="2800" dirty="0" smtClean="0"/>
              <a:t>Increase your comfort level for implementing/enhancing Portfolio Governance through workflows in your organization.</a:t>
            </a:r>
          </a:p>
          <a:p>
            <a:endParaRPr lang="en-US" dirty="0"/>
          </a:p>
          <a:p>
            <a:endParaRPr lang="en-US" dirty="0" smtClean="0"/>
          </a:p>
          <a:p>
            <a:endParaRPr lang="en-US" dirty="0"/>
          </a:p>
        </p:txBody>
      </p:sp>
      <p:sp>
        <p:nvSpPr>
          <p:cNvPr id="2" name="Title 1"/>
          <p:cNvSpPr>
            <a:spLocks noGrp="1"/>
          </p:cNvSpPr>
          <p:nvPr>
            <p:ph type="title"/>
          </p:nvPr>
        </p:nvSpPr>
        <p:spPr/>
        <p:txBody>
          <a:bodyPr/>
          <a:lstStyle/>
          <a:p>
            <a:r>
              <a:rPr lang="en-US" dirty="0" smtClean="0"/>
              <a:t>Series Objectives</a:t>
            </a:r>
            <a:endParaRPr lang="en-US" dirty="0"/>
          </a:p>
        </p:txBody>
      </p:sp>
    </p:spTree>
    <p:extLst>
      <p:ext uri="{BB962C8B-B14F-4D97-AF65-F5344CB8AC3E}">
        <p14:creationId xmlns:p14="http://schemas.microsoft.com/office/powerpoint/2010/main" val="3888821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95400"/>
            <a:ext cx="7772400" cy="4800600"/>
          </a:xfrm>
        </p:spPr>
        <p:txBody>
          <a:bodyPr/>
          <a:lstStyle/>
          <a:p>
            <a:r>
              <a:rPr lang="en-US" sz="2400" dirty="0"/>
              <a:t>Designing Project lifecycles and workflows in Project Online and Project Server 2013:</a:t>
            </a:r>
            <a:br>
              <a:rPr lang="en-US" sz="2400" dirty="0"/>
            </a:br>
            <a:r>
              <a:rPr lang="en-US" sz="1800" dirty="0">
                <a:hlinkClick r:id="rId3"/>
              </a:rPr>
              <a:t>http://</a:t>
            </a:r>
            <a:r>
              <a:rPr lang="en-US" sz="1800" dirty="0" smtClean="0">
                <a:hlinkClick r:id="rId3"/>
              </a:rPr>
              <a:t>channel9.msdn.com/Events/Project/2014/PC321</a:t>
            </a:r>
            <a:r>
              <a:rPr lang="en-US" sz="1800" dirty="0" smtClean="0"/>
              <a:t> </a:t>
            </a:r>
          </a:p>
          <a:p>
            <a:endParaRPr lang="en-US" sz="2400" dirty="0"/>
          </a:p>
          <a:p>
            <a:r>
              <a:rPr lang="en-US" sz="2400" dirty="0" smtClean="0"/>
              <a:t>Workflow </a:t>
            </a:r>
            <a:r>
              <a:rPr lang="en-US" sz="2400" dirty="0"/>
              <a:t>deep dive in Project Online and Project Server </a:t>
            </a:r>
            <a:r>
              <a:rPr lang="en-US" sz="2400" dirty="0" smtClean="0"/>
              <a:t>2013:</a:t>
            </a:r>
            <a:r>
              <a:rPr lang="en-US" sz="2400" dirty="0"/>
              <a:t/>
            </a:r>
            <a:br>
              <a:rPr lang="en-US" sz="2400" dirty="0"/>
            </a:br>
            <a:r>
              <a:rPr lang="en-US" sz="1800" dirty="0">
                <a:hlinkClick r:id="rId4"/>
              </a:rPr>
              <a:t>http://</a:t>
            </a:r>
            <a:r>
              <a:rPr lang="en-US" sz="1800" dirty="0" smtClean="0">
                <a:hlinkClick r:id="rId4"/>
              </a:rPr>
              <a:t>channel9.msdn.com/Events/Project/2014/PC327</a:t>
            </a:r>
            <a:endParaRPr lang="en-US" sz="1800" dirty="0"/>
          </a:p>
          <a:p>
            <a:endParaRPr lang="en-US" sz="2400" dirty="0" smtClean="0"/>
          </a:p>
          <a:p>
            <a:r>
              <a:rPr lang="en-US" sz="2400" dirty="0"/>
              <a:t>Hitchhiker's Guide to Demand Management in Project Server </a:t>
            </a:r>
            <a:r>
              <a:rPr lang="en-US" sz="2400" dirty="0" smtClean="0"/>
              <a:t>2013</a:t>
            </a:r>
            <a:br>
              <a:rPr lang="en-US" sz="2400" dirty="0" smtClean="0"/>
            </a:br>
            <a:r>
              <a:rPr lang="en-US" sz="1800" dirty="0">
                <a:hlinkClick r:id="rId5"/>
              </a:rPr>
              <a:t>http://go.microsoft.com/fwlink/p/?</a:t>
            </a:r>
            <a:r>
              <a:rPr lang="en-US" sz="1800" dirty="0" smtClean="0">
                <a:hlinkClick r:id="rId5"/>
              </a:rPr>
              <a:t>LinkId=304220</a:t>
            </a:r>
            <a:endParaRPr lang="en-US" sz="1800" dirty="0"/>
          </a:p>
        </p:txBody>
      </p:sp>
      <p:sp>
        <p:nvSpPr>
          <p:cNvPr id="2" name="Title 1"/>
          <p:cNvSpPr>
            <a:spLocks noGrp="1"/>
          </p:cNvSpPr>
          <p:nvPr>
            <p:ph type="title"/>
          </p:nvPr>
        </p:nvSpPr>
        <p:spPr/>
        <p:txBody>
          <a:bodyPr/>
          <a:lstStyle/>
          <a:p>
            <a:r>
              <a:rPr lang="en-US" dirty="0" smtClean="0"/>
              <a:t>Resources</a:t>
            </a:r>
            <a:endParaRPr lang="en-US" dirty="0"/>
          </a:p>
        </p:txBody>
      </p:sp>
    </p:spTree>
    <p:extLst>
      <p:ext uri="{BB962C8B-B14F-4D97-AF65-F5344CB8AC3E}">
        <p14:creationId xmlns:p14="http://schemas.microsoft.com/office/powerpoint/2010/main" val="1218157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36271961"/>
              </p:ext>
            </p:extLst>
          </p:nvPr>
        </p:nvGraphicFramePr>
        <p:xfrm>
          <a:off x="685800" y="16002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smtClean="0"/>
              <a:t>Workflow Creation Process</a:t>
            </a:r>
            <a:endParaRPr lang="en-US" dirty="0"/>
          </a:p>
        </p:txBody>
      </p:sp>
    </p:spTree>
    <p:extLst>
      <p:ext uri="{BB962C8B-B14F-4D97-AF65-F5344CB8AC3E}">
        <p14:creationId xmlns:p14="http://schemas.microsoft.com/office/powerpoint/2010/main" val="3138427688"/>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EA70AABA6D4C4285FAEF775A98E4C5" ma:contentTypeVersion="0" ma:contentTypeDescription="Create a new document." ma:contentTypeScope="" ma:versionID="ffbaaffe02c216b9fab6c3351d1e9d57">
  <xsd:schema xmlns:xsd="http://www.w3.org/2001/XMLSchema" xmlns:xs="http://www.w3.org/2001/XMLSchema" xmlns:p="http://schemas.microsoft.com/office/2006/metadata/properties" targetNamespace="http://schemas.microsoft.com/office/2006/metadata/properties" ma:root="true" ma:fieldsID="5da0bab1e00c84e9291a2a9b340ddbc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32A3F0A-ED7A-41D3-8C19-9F1FBFCCEE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5D152AE-8F1E-4061-8664-9561136094A2}">
  <ds:schemaRefs>
    <ds:schemaRef ds:uri="http://schemas.microsoft.com/sharepoint/v3/contenttype/forms"/>
  </ds:schemaRefs>
</ds:datastoreItem>
</file>

<file path=customXml/itemProps3.xml><?xml version="1.0" encoding="utf-8"?>
<ds:datastoreItem xmlns:ds="http://schemas.openxmlformats.org/officeDocument/2006/customXml" ds:itemID="{B0E714B2-1879-4B28-A32E-752C7D23D1B7}">
  <ds:schemaRefs>
    <ds:schemaRef ds:uri="http://purl.org/dc/terms/"/>
    <ds:schemaRef ds:uri="http://purl.org/dc/elements/1.1/"/>
    <ds:schemaRef ds:uri="http://schemas.microsoft.com/office/2006/metadata/properties"/>
    <ds:schemaRef ds:uri="http://schemas.microsoft.com/office/infopath/2007/PartnerControls"/>
    <ds:schemaRef ds:uri="http://purl.org/dc/dcmitype/"/>
    <ds:schemaRef ds:uri="http://schemas.microsoft.com/office/2006/documentManagement/typ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16006</TotalTime>
  <Words>1330</Words>
  <Application>Microsoft Office PowerPoint</Application>
  <PresentationFormat>On-screen Show (4:3)</PresentationFormat>
  <Paragraphs>154</Paragraphs>
  <Slides>25</Slides>
  <Notes>19</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25</vt:i4>
      </vt:variant>
    </vt:vector>
  </HeadingPairs>
  <TitlesOfParts>
    <vt:vector size="39" baseType="lpstr">
      <vt:lpstr>ＭＳ Ｐゴシック</vt:lpstr>
      <vt:lpstr>Arial</vt:lpstr>
      <vt:lpstr>Calibri</vt:lpstr>
      <vt:lpstr>Candara</vt:lpstr>
      <vt:lpstr>Century Schoolbook</vt:lpstr>
      <vt:lpstr>Gotham-Black</vt:lpstr>
      <vt:lpstr>Segoe UI</vt:lpstr>
      <vt:lpstr>Segoe UI Light</vt:lpstr>
      <vt:lpstr>Times</vt:lpstr>
      <vt:lpstr>Wingdings</vt:lpstr>
      <vt:lpstr>Blank Presentation</vt:lpstr>
      <vt:lpstr>2_Custom Design</vt:lpstr>
      <vt:lpstr>Custom Design</vt:lpstr>
      <vt:lpstr>1_Custom Design</vt:lpstr>
      <vt:lpstr>PowerPoint Presentation</vt:lpstr>
      <vt:lpstr>Thank You!</vt:lpstr>
      <vt:lpstr>We want to hear from you today…</vt:lpstr>
      <vt:lpstr>PowerPoint Presentation</vt:lpstr>
      <vt:lpstr>MPUG Certification Series: Project Online/Server 2013 Workflows</vt:lpstr>
      <vt:lpstr>Agenda</vt:lpstr>
      <vt:lpstr>Series Objectives</vt:lpstr>
      <vt:lpstr>Resources</vt:lpstr>
      <vt:lpstr>Workflow Creation Process</vt:lpstr>
      <vt:lpstr>PowerPoint Presentation</vt:lpstr>
      <vt:lpstr>Planning Goal – Conceptual Understanding and Documented Design</vt:lpstr>
      <vt:lpstr>Diagram Workflow Phase and Stages</vt:lpstr>
      <vt:lpstr>Planning &amp; Design</vt:lpstr>
      <vt:lpstr>Demo</vt:lpstr>
      <vt:lpstr>PowerPoint Presentation</vt:lpstr>
      <vt:lpstr>Configuration Goal – All Project Server/Online Components Ready for Workflow</vt:lpstr>
      <vt:lpstr>Demo</vt:lpstr>
      <vt:lpstr>PowerPoint Presentation</vt:lpstr>
      <vt:lpstr>Workflow Build Goal – SharePoint Designer 2013 Created Workflow</vt:lpstr>
      <vt:lpstr>Demo</vt:lpstr>
      <vt:lpstr>PowerPoint Presentation</vt:lpstr>
      <vt:lpstr>Workflow Test Goal – Published Workflow with NO ERRORS!</vt:lpstr>
      <vt:lpstr>Demo</vt:lpstr>
      <vt:lpstr>Remaining Questions from Day 1</vt:lpstr>
      <vt:lpstr>Claim PDU’s for this Webcast on PMI.org</vt:lpstr>
    </vt:vector>
  </TitlesOfParts>
  <Company>Michael Scheiner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Scheiner</dc:creator>
  <cp:lastModifiedBy>Scott</cp:lastModifiedBy>
  <cp:revision>513</cp:revision>
  <dcterms:created xsi:type="dcterms:W3CDTF">2008-06-08T17:44:03Z</dcterms:created>
  <dcterms:modified xsi:type="dcterms:W3CDTF">2014-05-22T16:01:48Z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0x010100A1EA70AABA6D4C4285FAEF775A98E4C5</vt:lpwstr>
  </property>
</Properties>
</file>